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9" autoAdjust="0"/>
    <p:restoredTop sz="96341"/>
  </p:normalViewPr>
  <p:slideViewPr>
    <p:cSldViewPr snapToGrid="0">
      <p:cViewPr varScale="1">
        <p:scale>
          <a:sx n="70" d="100"/>
          <a:sy n="70" d="100"/>
        </p:scale>
        <p:origin x="7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223034-5F63-4B18-818A-D122E2C3CDEA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A9569D3-6FB6-4B3B-8586-888F366CA870}">
      <dgm:prSet/>
      <dgm:spPr/>
      <dgm:t>
        <a:bodyPr/>
        <a:lstStyle/>
        <a:p>
          <a:r>
            <a:rPr lang="es-CR"/>
            <a:t>Empresas pequeñas (pocos niveles jerárquicos).</a:t>
          </a:r>
          <a:endParaRPr lang="en-US"/>
        </a:p>
      </dgm:t>
    </dgm:pt>
    <dgm:pt modelId="{0978B7F1-3D12-4E08-80BB-12C0E73D9B25}" type="parTrans" cxnId="{15FCB3E1-1754-4164-9CF1-2CA5730BCBF9}">
      <dgm:prSet/>
      <dgm:spPr/>
      <dgm:t>
        <a:bodyPr/>
        <a:lstStyle/>
        <a:p>
          <a:endParaRPr lang="en-US"/>
        </a:p>
      </dgm:t>
    </dgm:pt>
    <dgm:pt modelId="{ED575BA1-A4B2-4BA9-9E35-1674B6D5250F}" type="sibTrans" cxnId="{15FCB3E1-1754-4164-9CF1-2CA5730BCBF9}">
      <dgm:prSet/>
      <dgm:spPr/>
      <dgm:t>
        <a:bodyPr/>
        <a:lstStyle/>
        <a:p>
          <a:endParaRPr lang="en-US"/>
        </a:p>
      </dgm:t>
    </dgm:pt>
    <dgm:pt modelId="{8229985D-11CE-4DA8-A43C-37E245B22B2A}">
      <dgm:prSet/>
      <dgm:spPr/>
      <dgm:t>
        <a:bodyPr/>
        <a:lstStyle/>
        <a:p>
          <a:r>
            <a:rPr lang="es-CR"/>
            <a:t>Empresas medianas (estructura más definida).</a:t>
          </a:r>
          <a:endParaRPr lang="en-US"/>
        </a:p>
      </dgm:t>
    </dgm:pt>
    <dgm:pt modelId="{09663E97-6D54-49E4-BEC4-0B3CBF18D5E0}" type="parTrans" cxnId="{24545237-17B6-4D41-9FAE-1E9DA2600629}">
      <dgm:prSet/>
      <dgm:spPr/>
      <dgm:t>
        <a:bodyPr/>
        <a:lstStyle/>
        <a:p>
          <a:endParaRPr lang="en-US"/>
        </a:p>
      </dgm:t>
    </dgm:pt>
    <dgm:pt modelId="{DE1F7123-2800-4BE3-95B7-54460AC8984B}" type="sibTrans" cxnId="{24545237-17B6-4D41-9FAE-1E9DA2600629}">
      <dgm:prSet/>
      <dgm:spPr/>
      <dgm:t>
        <a:bodyPr/>
        <a:lstStyle/>
        <a:p>
          <a:endParaRPr lang="en-US"/>
        </a:p>
      </dgm:t>
    </dgm:pt>
    <dgm:pt modelId="{CD62125D-FA4C-4959-9BAE-51831060E7D8}">
      <dgm:prSet/>
      <dgm:spPr/>
      <dgm:t>
        <a:bodyPr/>
        <a:lstStyle/>
        <a:p>
          <a:r>
            <a:rPr lang="es-CR"/>
            <a:t>Grandes corporaciones (estructura compleja y jerárquica).</a:t>
          </a:r>
          <a:endParaRPr lang="en-US"/>
        </a:p>
      </dgm:t>
    </dgm:pt>
    <dgm:pt modelId="{A6B166C1-8941-4955-9F4D-908D3F3955FE}" type="parTrans" cxnId="{53C73852-4E2E-4E31-BEF8-58AA43F2370C}">
      <dgm:prSet/>
      <dgm:spPr/>
      <dgm:t>
        <a:bodyPr/>
        <a:lstStyle/>
        <a:p>
          <a:endParaRPr lang="en-US"/>
        </a:p>
      </dgm:t>
    </dgm:pt>
    <dgm:pt modelId="{AF90CD57-00C7-47C5-A052-5E4F9B2918A5}" type="sibTrans" cxnId="{53C73852-4E2E-4E31-BEF8-58AA43F2370C}">
      <dgm:prSet/>
      <dgm:spPr/>
      <dgm:t>
        <a:bodyPr/>
        <a:lstStyle/>
        <a:p>
          <a:endParaRPr lang="en-US"/>
        </a:p>
      </dgm:t>
    </dgm:pt>
    <dgm:pt modelId="{A7488660-207E-4FC3-89C4-185EBF292F1F}">
      <dgm:prSet/>
      <dgm:spPr/>
      <dgm:t>
        <a:bodyPr/>
        <a:lstStyle/>
        <a:p>
          <a:r>
            <a:rPr lang="es-CR"/>
            <a:t>Startups (estructura flexible y dinámica).</a:t>
          </a:r>
          <a:endParaRPr lang="en-US"/>
        </a:p>
      </dgm:t>
    </dgm:pt>
    <dgm:pt modelId="{44EA540C-C1D4-46CF-B024-85FB2FAFFDC2}" type="parTrans" cxnId="{73AD7302-1B1D-4AE4-BC7D-33FBC00AD1AD}">
      <dgm:prSet/>
      <dgm:spPr/>
      <dgm:t>
        <a:bodyPr/>
        <a:lstStyle/>
        <a:p>
          <a:endParaRPr lang="en-US"/>
        </a:p>
      </dgm:t>
    </dgm:pt>
    <dgm:pt modelId="{7653BFE3-A08D-489E-AF08-3CEE65BB4E2F}" type="sibTrans" cxnId="{73AD7302-1B1D-4AE4-BC7D-33FBC00AD1AD}">
      <dgm:prSet/>
      <dgm:spPr/>
      <dgm:t>
        <a:bodyPr/>
        <a:lstStyle/>
        <a:p>
          <a:endParaRPr lang="en-US"/>
        </a:p>
      </dgm:t>
    </dgm:pt>
    <dgm:pt modelId="{028B4018-C6D9-42C3-9E18-BF5C5CA70D9D}" type="pres">
      <dgm:prSet presAssocID="{DB223034-5F63-4B18-818A-D122E2C3CDE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18FA64D-D9E0-4139-B97C-6B95CDA2B211}" type="pres">
      <dgm:prSet presAssocID="{A7488660-207E-4FC3-89C4-185EBF292F1F}" presName="Accent4" presStyleCnt="0"/>
      <dgm:spPr/>
    </dgm:pt>
    <dgm:pt modelId="{6B1F85E3-DECC-4A38-9A51-08C2618E5DFE}" type="pres">
      <dgm:prSet presAssocID="{A7488660-207E-4FC3-89C4-185EBF292F1F}" presName="Accent" presStyleLbl="node1" presStyleIdx="0" presStyleCnt="8"/>
      <dgm:spPr/>
    </dgm:pt>
    <dgm:pt modelId="{65FBB1CD-E24E-4708-A7EB-D632225A78BD}" type="pres">
      <dgm:prSet presAssocID="{A7488660-207E-4FC3-89C4-185EBF292F1F}" presName="ParentBackground4" presStyleCnt="0"/>
      <dgm:spPr/>
    </dgm:pt>
    <dgm:pt modelId="{134D0B1B-01BD-4AE2-B9A3-DCD31DB7C2A1}" type="pres">
      <dgm:prSet presAssocID="{A7488660-207E-4FC3-89C4-185EBF292F1F}" presName="ParentBackground" presStyleLbl="node1" presStyleIdx="1" presStyleCnt="8"/>
      <dgm:spPr/>
    </dgm:pt>
    <dgm:pt modelId="{3B5AE65B-6561-49E8-97AF-B1C0330CC81D}" type="pres">
      <dgm:prSet presAssocID="{A7488660-207E-4FC3-89C4-185EBF292F1F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4B5ADE41-68C5-471E-A638-BB9DAB0C0861}" type="pres">
      <dgm:prSet presAssocID="{CD62125D-FA4C-4959-9BAE-51831060E7D8}" presName="Accent3" presStyleCnt="0"/>
      <dgm:spPr/>
    </dgm:pt>
    <dgm:pt modelId="{1F0D3458-BC33-4F0A-AE66-C4CC00540AA7}" type="pres">
      <dgm:prSet presAssocID="{CD62125D-FA4C-4959-9BAE-51831060E7D8}" presName="Accent" presStyleLbl="node1" presStyleIdx="2" presStyleCnt="8"/>
      <dgm:spPr/>
    </dgm:pt>
    <dgm:pt modelId="{660C1294-F946-44BE-A3DB-BDD562340D7B}" type="pres">
      <dgm:prSet presAssocID="{CD62125D-FA4C-4959-9BAE-51831060E7D8}" presName="ParentBackground3" presStyleCnt="0"/>
      <dgm:spPr/>
    </dgm:pt>
    <dgm:pt modelId="{398A5E1C-38F7-431D-B5DD-4E4AF6DBAE35}" type="pres">
      <dgm:prSet presAssocID="{CD62125D-FA4C-4959-9BAE-51831060E7D8}" presName="ParentBackground" presStyleLbl="node1" presStyleIdx="3" presStyleCnt="8"/>
      <dgm:spPr/>
    </dgm:pt>
    <dgm:pt modelId="{974F1208-EB1B-4220-809C-C40EB76B668E}" type="pres">
      <dgm:prSet presAssocID="{CD62125D-FA4C-4959-9BAE-51831060E7D8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0F375247-13EA-4439-BD01-0A9E414747FD}" type="pres">
      <dgm:prSet presAssocID="{8229985D-11CE-4DA8-A43C-37E245B22B2A}" presName="Accent2" presStyleCnt="0"/>
      <dgm:spPr/>
    </dgm:pt>
    <dgm:pt modelId="{62DEAC37-18B1-4E72-BC82-CD5EAA839928}" type="pres">
      <dgm:prSet presAssocID="{8229985D-11CE-4DA8-A43C-37E245B22B2A}" presName="Accent" presStyleLbl="node1" presStyleIdx="4" presStyleCnt="8"/>
      <dgm:spPr/>
    </dgm:pt>
    <dgm:pt modelId="{75C8ED9E-CC9E-4A56-95E0-2428D305D800}" type="pres">
      <dgm:prSet presAssocID="{8229985D-11CE-4DA8-A43C-37E245B22B2A}" presName="ParentBackground2" presStyleCnt="0"/>
      <dgm:spPr/>
    </dgm:pt>
    <dgm:pt modelId="{194A5A44-63F7-421A-87AA-FF8212CB3128}" type="pres">
      <dgm:prSet presAssocID="{8229985D-11CE-4DA8-A43C-37E245B22B2A}" presName="ParentBackground" presStyleLbl="node1" presStyleIdx="5" presStyleCnt="8"/>
      <dgm:spPr/>
    </dgm:pt>
    <dgm:pt modelId="{EA655A4F-09DB-4882-B5A1-F3E59A7A658C}" type="pres">
      <dgm:prSet presAssocID="{8229985D-11CE-4DA8-A43C-37E245B22B2A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65424646-DD4A-42D9-9679-6398D5ED664E}" type="pres">
      <dgm:prSet presAssocID="{1A9569D3-6FB6-4B3B-8586-888F366CA870}" presName="Accent1" presStyleCnt="0"/>
      <dgm:spPr/>
    </dgm:pt>
    <dgm:pt modelId="{F65A9792-C3E1-49DC-BECF-30B49D9A4596}" type="pres">
      <dgm:prSet presAssocID="{1A9569D3-6FB6-4B3B-8586-888F366CA870}" presName="Accent" presStyleLbl="node1" presStyleIdx="6" presStyleCnt="8"/>
      <dgm:spPr/>
    </dgm:pt>
    <dgm:pt modelId="{748EDE27-01BE-4E35-AD48-82D5C8D019F0}" type="pres">
      <dgm:prSet presAssocID="{1A9569D3-6FB6-4B3B-8586-888F366CA870}" presName="ParentBackground1" presStyleCnt="0"/>
      <dgm:spPr/>
    </dgm:pt>
    <dgm:pt modelId="{4A44772B-3BF9-404A-ACFD-0B00565B6E22}" type="pres">
      <dgm:prSet presAssocID="{1A9569D3-6FB6-4B3B-8586-888F366CA870}" presName="ParentBackground" presStyleLbl="node1" presStyleIdx="7" presStyleCnt="8"/>
      <dgm:spPr/>
    </dgm:pt>
    <dgm:pt modelId="{3E72DF20-89D1-48D2-A29B-401DFC0D9328}" type="pres">
      <dgm:prSet presAssocID="{1A9569D3-6FB6-4B3B-8586-888F366CA870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3AD7302-1B1D-4AE4-BC7D-33FBC00AD1AD}" srcId="{DB223034-5F63-4B18-818A-D122E2C3CDEA}" destId="{A7488660-207E-4FC3-89C4-185EBF292F1F}" srcOrd="3" destOrd="0" parTransId="{44EA540C-C1D4-46CF-B024-85FB2FAFFDC2}" sibTransId="{7653BFE3-A08D-489E-AF08-3CEE65BB4E2F}"/>
    <dgm:cxn modelId="{0EB4D72B-6C7A-470B-953A-316F1B9A0B3B}" type="presOf" srcId="{CD62125D-FA4C-4959-9BAE-51831060E7D8}" destId="{974F1208-EB1B-4220-809C-C40EB76B668E}" srcOrd="1" destOrd="0" presId="urn:microsoft.com/office/officeart/2018/layout/CircleProcess"/>
    <dgm:cxn modelId="{B5238F2F-FB68-42BD-9FD5-DC0FCAF4A999}" type="presOf" srcId="{1A9569D3-6FB6-4B3B-8586-888F366CA870}" destId="{4A44772B-3BF9-404A-ACFD-0B00565B6E22}" srcOrd="0" destOrd="0" presId="urn:microsoft.com/office/officeart/2018/layout/CircleProcess"/>
    <dgm:cxn modelId="{24545237-17B6-4D41-9FAE-1E9DA2600629}" srcId="{DB223034-5F63-4B18-818A-D122E2C3CDEA}" destId="{8229985D-11CE-4DA8-A43C-37E245B22B2A}" srcOrd="1" destOrd="0" parTransId="{09663E97-6D54-49E4-BEC4-0B3CBF18D5E0}" sibTransId="{DE1F7123-2800-4BE3-95B7-54460AC8984B}"/>
    <dgm:cxn modelId="{1439F138-8BAC-4EB2-AAC4-5FEC441CBB23}" type="presOf" srcId="{DB223034-5F63-4B18-818A-D122E2C3CDEA}" destId="{028B4018-C6D9-42C3-9E18-BF5C5CA70D9D}" srcOrd="0" destOrd="0" presId="urn:microsoft.com/office/officeart/2018/layout/CircleProcess"/>
    <dgm:cxn modelId="{FD4D9A64-2F4E-4574-80BC-40812B73EEEA}" type="presOf" srcId="{8229985D-11CE-4DA8-A43C-37E245B22B2A}" destId="{194A5A44-63F7-421A-87AA-FF8212CB3128}" srcOrd="0" destOrd="0" presId="urn:microsoft.com/office/officeart/2018/layout/CircleProcess"/>
    <dgm:cxn modelId="{53C73852-4E2E-4E31-BEF8-58AA43F2370C}" srcId="{DB223034-5F63-4B18-818A-D122E2C3CDEA}" destId="{CD62125D-FA4C-4959-9BAE-51831060E7D8}" srcOrd="2" destOrd="0" parTransId="{A6B166C1-8941-4955-9F4D-908D3F3955FE}" sibTransId="{AF90CD57-00C7-47C5-A052-5E4F9B2918A5}"/>
    <dgm:cxn modelId="{2757EE78-3D48-4615-8915-0B59A63D89DF}" type="presOf" srcId="{A7488660-207E-4FC3-89C4-185EBF292F1F}" destId="{3B5AE65B-6561-49E8-97AF-B1C0330CC81D}" srcOrd="1" destOrd="0" presId="urn:microsoft.com/office/officeart/2018/layout/CircleProcess"/>
    <dgm:cxn modelId="{50101E7C-8298-437F-82B3-D113DD4489E6}" type="presOf" srcId="{CD62125D-FA4C-4959-9BAE-51831060E7D8}" destId="{398A5E1C-38F7-431D-B5DD-4E4AF6DBAE35}" srcOrd="0" destOrd="0" presId="urn:microsoft.com/office/officeart/2018/layout/CircleProcess"/>
    <dgm:cxn modelId="{CBA887D6-0702-4EAA-B56D-7BD4165FBCD5}" type="presOf" srcId="{A7488660-207E-4FC3-89C4-185EBF292F1F}" destId="{134D0B1B-01BD-4AE2-B9A3-DCD31DB7C2A1}" srcOrd="0" destOrd="0" presId="urn:microsoft.com/office/officeart/2018/layout/CircleProcess"/>
    <dgm:cxn modelId="{185BF2D6-AEBC-40E5-861C-33690B6A55E5}" type="presOf" srcId="{8229985D-11CE-4DA8-A43C-37E245B22B2A}" destId="{EA655A4F-09DB-4882-B5A1-F3E59A7A658C}" srcOrd="1" destOrd="0" presId="urn:microsoft.com/office/officeart/2018/layout/CircleProcess"/>
    <dgm:cxn modelId="{15FCB3E1-1754-4164-9CF1-2CA5730BCBF9}" srcId="{DB223034-5F63-4B18-818A-D122E2C3CDEA}" destId="{1A9569D3-6FB6-4B3B-8586-888F366CA870}" srcOrd="0" destOrd="0" parTransId="{0978B7F1-3D12-4E08-80BB-12C0E73D9B25}" sibTransId="{ED575BA1-A4B2-4BA9-9E35-1674B6D5250F}"/>
    <dgm:cxn modelId="{B81CC8FA-1237-4FF9-AD83-F884E565700C}" type="presOf" srcId="{1A9569D3-6FB6-4B3B-8586-888F366CA870}" destId="{3E72DF20-89D1-48D2-A29B-401DFC0D9328}" srcOrd="1" destOrd="0" presId="urn:microsoft.com/office/officeart/2018/layout/CircleProcess"/>
    <dgm:cxn modelId="{E708BE6A-7202-46DA-9130-0D5FF7C85899}" type="presParOf" srcId="{028B4018-C6D9-42C3-9E18-BF5C5CA70D9D}" destId="{818FA64D-D9E0-4139-B97C-6B95CDA2B211}" srcOrd="0" destOrd="0" presId="urn:microsoft.com/office/officeart/2018/layout/CircleProcess"/>
    <dgm:cxn modelId="{3CEDA80F-5774-454C-BAF4-28B51EE8BE7F}" type="presParOf" srcId="{818FA64D-D9E0-4139-B97C-6B95CDA2B211}" destId="{6B1F85E3-DECC-4A38-9A51-08C2618E5DFE}" srcOrd="0" destOrd="0" presId="urn:microsoft.com/office/officeart/2018/layout/CircleProcess"/>
    <dgm:cxn modelId="{D26EFDA0-EDF1-4123-B9C4-2613D3B73805}" type="presParOf" srcId="{028B4018-C6D9-42C3-9E18-BF5C5CA70D9D}" destId="{65FBB1CD-E24E-4708-A7EB-D632225A78BD}" srcOrd="1" destOrd="0" presId="urn:microsoft.com/office/officeart/2018/layout/CircleProcess"/>
    <dgm:cxn modelId="{1FA01E3D-0B5E-45CE-8091-FEBD7FA6CE2A}" type="presParOf" srcId="{65FBB1CD-E24E-4708-A7EB-D632225A78BD}" destId="{134D0B1B-01BD-4AE2-B9A3-DCD31DB7C2A1}" srcOrd="0" destOrd="0" presId="urn:microsoft.com/office/officeart/2018/layout/CircleProcess"/>
    <dgm:cxn modelId="{5B6D8EA4-1649-4EF4-A135-32D98B5DD254}" type="presParOf" srcId="{028B4018-C6D9-42C3-9E18-BF5C5CA70D9D}" destId="{3B5AE65B-6561-49E8-97AF-B1C0330CC81D}" srcOrd="2" destOrd="0" presId="urn:microsoft.com/office/officeart/2018/layout/CircleProcess"/>
    <dgm:cxn modelId="{D313B076-A84E-49A7-AAEF-57CB1DB58A57}" type="presParOf" srcId="{028B4018-C6D9-42C3-9E18-BF5C5CA70D9D}" destId="{4B5ADE41-68C5-471E-A638-BB9DAB0C0861}" srcOrd="3" destOrd="0" presId="urn:microsoft.com/office/officeart/2018/layout/CircleProcess"/>
    <dgm:cxn modelId="{A5510858-79A8-45A4-8FC7-412030168AFA}" type="presParOf" srcId="{4B5ADE41-68C5-471E-A638-BB9DAB0C0861}" destId="{1F0D3458-BC33-4F0A-AE66-C4CC00540AA7}" srcOrd="0" destOrd="0" presId="urn:microsoft.com/office/officeart/2018/layout/CircleProcess"/>
    <dgm:cxn modelId="{B8F23F49-B232-4BEE-BB7C-42C4F0CE53D1}" type="presParOf" srcId="{028B4018-C6D9-42C3-9E18-BF5C5CA70D9D}" destId="{660C1294-F946-44BE-A3DB-BDD562340D7B}" srcOrd="4" destOrd="0" presId="urn:microsoft.com/office/officeart/2018/layout/CircleProcess"/>
    <dgm:cxn modelId="{7DB1B33C-8FA3-407C-878E-4CDED5C009FD}" type="presParOf" srcId="{660C1294-F946-44BE-A3DB-BDD562340D7B}" destId="{398A5E1C-38F7-431D-B5DD-4E4AF6DBAE35}" srcOrd="0" destOrd="0" presId="urn:microsoft.com/office/officeart/2018/layout/CircleProcess"/>
    <dgm:cxn modelId="{E22F7397-7774-487B-807A-79ED5346F347}" type="presParOf" srcId="{028B4018-C6D9-42C3-9E18-BF5C5CA70D9D}" destId="{974F1208-EB1B-4220-809C-C40EB76B668E}" srcOrd="5" destOrd="0" presId="urn:microsoft.com/office/officeart/2018/layout/CircleProcess"/>
    <dgm:cxn modelId="{ED076453-1A34-47B1-9BB9-6FF471432112}" type="presParOf" srcId="{028B4018-C6D9-42C3-9E18-BF5C5CA70D9D}" destId="{0F375247-13EA-4439-BD01-0A9E414747FD}" srcOrd="6" destOrd="0" presId="urn:microsoft.com/office/officeart/2018/layout/CircleProcess"/>
    <dgm:cxn modelId="{EFC7D9A5-8771-461B-905D-F1BD84621EAB}" type="presParOf" srcId="{0F375247-13EA-4439-BD01-0A9E414747FD}" destId="{62DEAC37-18B1-4E72-BC82-CD5EAA839928}" srcOrd="0" destOrd="0" presId="urn:microsoft.com/office/officeart/2018/layout/CircleProcess"/>
    <dgm:cxn modelId="{2D248413-AFC6-4AF2-A8B6-BF4ED4900E8C}" type="presParOf" srcId="{028B4018-C6D9-42C3-9E18-BF5C5CA70D9D}" destId="{75C8ED9E-CC9E-4A56-95E0-2428D305D800}" srcOrd="7" destOrd="0" presId="urn:microsoft.com/office/officeart/2018/layout/CircleProcess"/>
    <dgm:cxn modelId="{84F3343A-4489-4133-95DA-C89F082336EB}" type="presParOf" srcId="{75C8ED9E-CC9E-4A56-95E0-2428D305D800}" destId="{194A5A44-63F7-421A-87AA-FF8212CB3128}" srcOrd="0" destOrd="0" presId="urn:microsoft.com/office/officeart/2018/layout/CircleProcess"/>
    <dgm:cxn modelId="{31A6A080-A589-4C26-B7C5-34703448AF61}" type="presParOf" srcId="{028B4018-C6D9-42C3-9E18-BF5C5CA70D9D}" destId="{EA655A4F-09DB-4882-B5A1-F3E59A7A658C}" srcOrd="8" destOrd="0" presId="urn:microsoft.com/office/officeart/2018/layout/CircleProcess"/>
    <dgm:cxn modelId="{3B2CBE1A-9589-41BD-8762-AA1DC3DD3204}" type="presParOf" srcId="{028B4018-C6D9-42C3-9E18-BF5C5CA70D9D}" destId="{65424646-DD4A-42D9-9679-6398D5ED664E}" srcOrd="9" destOrd="0" presId="urn:microsoft.com/office/officeart/2018/layout/CircleProcess"/>
    <dgm:cxn modelId="{89358AAE-8D89-4DCB-AA41-84D524C7EDF1}" type="presParOf" srcId="{65424646-DD4A-42D9-9679-6398D5ED664E}" destId="{F65A9792-C3E1-49DC-BECF-30B49D9A4596}" srcOrd="0" destOrd="0" presId="urn:microsoft.com/office/officeart/2018/layout/CircleProcess"/>
    <dgm:cxn modelId="{96D3EBE9-B73A-4BC1-9521-4DC7DDFC3B5D}" type="presParOf" srcId="{028B4018-C6D9-42C3-9E18-BF5C5CA70D9D}" destId="{748EDE27-01BE-4E35-AD48-82D5C8D019F0}" srcOrd="10" destOrd="0" presId="urn:microsoft.com/office/officeart/2018/layout/CircleProcess"/>
    <dgm:cxn modelId="{257043BE-5FF3-458D-BED3-9402E3570E80}" type="presParOf" srcId="{748EDE27-01BE-4E35-AD48-82D5C8D019F0}" destId="{4A44772B-3BF9-404A-ACFD-0B00565B6E22}" srcOrd="0" destOrd="0" presId="urn:microsoft.com/office/officeart/2018/layout/CircleProcess"/>
    <dgm:cxn modelId="{59D04C46-5103-4579-BA60-FA1C3A4CE6BC}" type="presParOf" srcId="{028B4018-C6D9-42C3-9E18-BF5C5CA70D9D}" destId="{3E72DF20-89D1-48D2-A29B-401DFC0D9328}" srcOrd="11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144650-9329-42E0-87CE-8AD4E9A9A5B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964D17-8C70-43E2-AE57-A91917A6F6F9}">
      <dgm:prSet/>
      <dgm:spPr/>
      <dgm:t>
        <a:bodyPr/>
        <a:lstStyle/>
        <a:p>
          <a:pPr>
            <a:lnSpc>
              <a:spcPct val="100000"/>
            </a:lnSpc>
          </a:pPr>
          <a:r>
            <a:rPr lang="es-CR"/>
            <a:t>Dueño/CEO (toma de decisiones clave).</a:t>
          </a:r>
          <a:endParaRPr lang="en-US"/>
        </a:p>
      </dgm:t>
    </dgm:pt>
    <dgm:pt modelId="{CFF49FF3-A803-4FCA-9B90-5C6AB9BC7F00}" type="parTrans" cxnId="{0CC84B8A-23C1-4C47-887B-B1483C2116E7}">
      <dgm:prSet/>
      <dgm:spPr/>
      <dgm:t>
        <a:bodyPr/>
        <a:lstStyle/>
        <a:p>
          <a:endParaRPr lang="en-US"/>
        </a:p>
      </dgm:t>
    </dgm:pt>
    <dgm:pt modelId="{34E24750-3410-45F7-8B38-47CC54E6C294}" type="sibTrans" cxnId="{0CC84B8A-23C1-4C47-887B-B1483C2116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82103D7-D44F-4301-A0B1-81EACF46C319}">
      <dgm:prSet/>
      <dgm:spPr/>
      <dgm:t>
        <a:bodyPr/>
        <a:lstStyle/>
        <a:p>
          <a:pPr>
            <a:lnSpc>
              <a:spcPct val="100000"/>
            </a:lnSpc>
          </a:pPr>
          <a:r>
            <a:rPr lang="es-CR"/>
            <a:t>Gerente general (administración diaria).</a:t>
          </a:r>
          <a:endParaRPr lang="en-US"/>
        </a:p>
      </dgm:t>
    </dgm:pt>
    <dgm:pt modelId="{A2BC6932-09FF-4DFD-8703-C1E9B176DA60}" type="parTrans" cxnId="{981B0423-1B76-42FF-9567-AF11F50F6142}">
      <dgm:prSet/>
      <dgm:spPr/>
      <dgm:t>
        <a:bodyPr/>
        <a:lstStyle/>
        <a:p>
          <a:endParaRPr lang="en-US"/>
        </a:p>
      </dgm:t>
    </dgm:pt>
    <dgm:pt modelId="{9E96B4EF-1449-4ED9-8680-01CFD3BB8FD9}" type="sibTrans" cxnId="{981B0423-1B76-42FF-9567-AF11F50F61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3FDDFE-4D54-415C-8034-EB86F7BEF744}">
      <dgm:prSet/>
      <dgm:spPr/>
      <dgm:t>
        <a:bodyPr/>
        <a:lstStyle/>
        <a:p>
          <a:pPr>
            <a:lnSpc>
              <a:spcPct val="100000"/>
            </a:lnSpc>
          </a:pPr>
          <a:r>
            <a:rPr lang="es-CR"/>
            <a:t>Empleados (roles multifuncionales).</a:t>
          </a:r>
          <a:endParaRPr lang="en-US"/>
        </a:p>
      </dgm:t>
    </dgm:pt>
    <dgm:pt modelId="{7AE67210-D5D7-4A46-B267-5A1C9A8B42FB}" type="parTrans" cxnId="{950FFA0C-6D2B-43D2-8933-C7A22AC06ADA}">
      <dgm:prSet/>
      <dgm:spPr/>
      <dgm:t>
        <a:bodyPr/>
        <a:lstStyle/>
        <a:p>
          <a:endParaRPr lang="en-US"/>
        </a:p>
      </dgm:t>
    </dgm:pt>
    <dgm:pt modelId="{10C51069-04C0-4389-88C6-EA91E4CABDA9}" type="sibTrans" cxnId="{950FFA0C-6D2B-43D2-8933-C7A22AC06AD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A23352-0E73-4840-B821-4FAD08485ADF}">
      <dgm:prSet/>
      <dgm:spPr/>
      <dgm:t>
        <a:bodyPr/>
        <a:lstStyle/>
        <a:p>
          <a:pPr>
            <a:lnSpc>
              <a:spcPct val="100000"/>
            </a:lnSpc>
          </a:pPr>
          <a:r>
            <a:rPr lang="es-CR"/>
            <a:t>Ejemplo: Una tienda local o un restaurante.</a:t>
          </a:r>
          <a:endParaRPr lang="en-US"/>
        </a:p>
      </dgm:t>
    </dgm:pt>
    <dgm:pt modelId="{08B1D3EE-CB64-4A26-82F9-585CA64AED32}" type="parTrans" cxnId="{B3BD3551-C0DF-4323-8622-99D7C618AAFB}">
      <dgm:prSet/>
      <dgm:spPr/>
      <dgm:t>
        <a:bodyPr/>
        <a:lstStyle/>
        <a:p>
          <a:endParaRPr lang="en-US"/>
        </a:p>
      </dgm:t>
    </dgm:pt>
    <dgm:pt modelId="{5F8E992E-79C0-4E1C-AB74-296D27F9A4DF}" type="sibTrans" cxnId="{B3BD3551-C0DF-4323-8622-99D7C618AAFB}">
      <dgm:prSet/>
      <dgm:spPr/>
      <dgm:t>
        <a:bodyPr/>
        <a:lstStyle/>
        <a:p>
          <a:endParaRPr lang="en-US"/>
        </a:p>
      </dgm:t>
    </dgm:pt>
    <dgm:pt modelId="{C1A18493-32A7-40D9-A2E4-1693568CB019}" type="pres">
      <dgm:prSet presAssocID="{75144650-9329-42E0-87CE-8AD4E9A9A5B9}" presName="root" presStyleCnt="0">
        <dgm:presLayoutVars>
          <dgm:dir/>
          <dgm:resizeHandles val="exact"/>
        </dgm:presLayoutVars>
      </dgm:prSet>
      <dgm:spPr/>
    </dgm:pt>
    <dgm:pt modelId="{7D6424B5-129D-4BFA-A920-44F0AE5BEBC1}" type="pres">
      <dgm:prSet presAssocID="{75144650-9329-42E0-87CE-8AD4E9A9A5B9}" presName="container" presStyleCnt="0">
        <dgm:presLayoutVars>
          <dgm:dir/>
          <dgm:resizeHandles val="exact"/>
        </dgm:presLayoutVars>
      </dgm:prSet>
      <dgm:spPr/>
    </dgm:pt>
    <dgm:pt modelId="{04B550BD-26BB-45E7-B98A-6381545B1867}" type="pres">
      <dgm:prSet presAssocID="{75964D17-8C70-43E2-AE57-A91917A6F6F9}" presName="compNode" presStyleCnt="0"/>
      <dgm:spPr/>
    </dgm:pt>
    <dgm:pt modelId="{B67AF47F-606D-4F86-B902-A1FC35C7BF03}" type="pres">
      <dgm:prSet presAssocID="{75964D17-8C70-43E2-AE57-A91917A6F6F9}" presName="iconBgRect" presStyleLbl="bgShp" presStyleIdx="0" presStyleCnt="4"/>
      <dgm:spPr/>
    </dgm:pt>
    <dgm:pt modelId="{BF4C23C3-6C08-4339-9818-2DECDBD93DDC}" type="pres">
      <dgm:prSet presAssocID="{75964D17-8C70-43E2-AE57-A91917A6F6F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ve"/>
        </a:ext>
      </dgm:extLst>
    </dgm:pt>
    <dgm:pt modelId="{40C2C380-782E-44AC-AB80-864A340F91A7}" type="pres">
      <dgm:prSet presAssocID="{75964D17-8C70-43E2-AE57-A91917A6F6F9}" presName="spaceRect" presStyleCnt="0"/>
      <dgm:spPr/>
    </dgm:pt>
    <dgm:pt modelId="{43E4B985-6378-42AF-AE2E-FC7FA5E3CC93}" type="pres">
      <dgm:prSet presAssocID="{75964D17-8C70-43E2-AE57-A91917A6F6F9}" presName="textRect" presStyleLbl="revTx" presStyleIdx="0" presStyleCnt="4">
        <dgm:presLayoutVars>
          <dgm:chMax val="1"/>
          <dgm:chPref val="1"/>
        </dgm:presLayoutVars>
      </dgm:prSet>
      <dgm:spPr/>
    </dgm:pt>
    <dgm:pt modelId="{CEA11B2C-0750-4FED-B642-6249F5B1B57A}" type="pres">
      <dgm:prSet presAssocID="{34E24750-3410-45F7-8B38-47CC54E6C294}" presName="sibTrans" presStyleLbl="sibTrans2D1" presStyleIdx="0" presStyleCnt="0"/>
      <dgm:spPr/>
    </dgm:pt>
    <dgm:pt modelId="{782C0066-34A3-497E-BA9B-F47D44EB40AB}" type="pres">
      <dgm:prSet presAssocID="{282103D7-D44F-4301-A0B1-81EACF46C319}" presName="compNode" presStyleCnt="0"/>
      <dgm:spPr/>
    </dgm:pt>
    <dgm:pt modelId="{190916D1-DA95-461C-B4A6-0970945A0397}" type="pres">
      <dgm:prSet presAssocID="{282103D7-D44F-4301-A0B1-81EACF46C319}" presName="iconBgRect" presStyleLbl="bgShp" presStyleIdx="1" presStyleCnt="4"/>
      <dgm:spPr/>
    </dgm:pt>
    <dgm:pt modelId="{97345F30-B966-450C-A56D-07ACFCC5611E}" type="pres">
      <dgm:prSet presAssocID="{282103D7-D44F-4301-A0B1-81EACF46C3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erarquía"/>
        </a:ext>
      </dgm:extLst>
    </dgm:pt>
    <dgm:pt modelId="{6AD6069E-8A99-4C36-8D47-FE3C6D2391AC}" type="pres">
      <dgm:prSet presAssocID="{282103D7-D44F-4301-A0B1-81EACF46C319}" presName="spaceRect" presStyleCnt="0"/>
      <dgm:spPr/>
    </dgm:pt>
    <dgm:pt modelId="{AA1F158F-CA12-481A-83B5-11C3D8291324}" type="pres">
      <dgm:prSet presAssocID="{282103D7-D44F-4301-A0B1-81EACF46C319}" presName="textRect" presStyleLbl="revTx" presStyleIdx="1" presStyleCnt="4">
        <dgm:presLayoutVars>
          <dgm:chMax val="1"/>
          <dgm:chPref val="1"/>
        </dgm:presLayoutVars>
      </dgm:prSet>
      <dgm:spPr/>
    </dgm:pt>
    <dgm:pt modelId="{2F21B55C-23A0-4649-BAC2-CC8BED61E99B}" type="pres">
      <dgm:prSet presAssocID="{9E96B4EF-1449-4ED9-8680-01CFD3BB8FD9}" presName="sibTrans" presStyleLbl="sibTrans2D1" presStyleIdx="0" presStyleCnt="0"/>
      <dgm:spPr/>
    </dgm:pt>
    <dgm:pt modelId="{E930EF1A-E304-4ED4-A166-0079F3CD405A}" type="pres">
      <dgm:prSet presAssocID="{1D3FDDFE-4D54-415C-8034-EB86F7BEF744}" presName="compNode" presStyleCnt="0"/>
      <dgm:spPr/>
    </dgm:pt>
    <dgm:pt modelId="{E14A8A50-E739-4432-BD68-B8AB41F820DD}" type="pres">
      <dgm:prSet presAssocID="{1D3FDDFE-4D54-415C-8034-EB86F7BEF744}" presName="iconBgRect" presStyleLbl="bgShp" presStyleIdx="2" presStyleCnt="4"/>
      <dgm:spPr/>
    </dgm:pt>
    <dgm:pt modelId="{089BDBC9-97D6-48E0-89DA-030E9510FC34}" type="pres">
      <dgm:prSet presAssocID="{1D3FDDFE-4D54-415C-8034-EB86F7BEF7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46EBC7B6-5FEA-47C8-83DC-C6339F568632}" type="pres">
      <dgm:prSet presAssocID="{1D3FDDFE-4D54-415C-8034-EB86F7BEF744}" presName="spaceRect" presStyleCnt="0"/>
      <dgm:spPr/>
    </dgm:pt>
    <dgm:pt modelId="{74656F41-46F9-40A5-80E1-5FD75E039578}" type="pres">
      <dgm:prSet presAssocID="{1D3FDDFE-4D54-415C-8034-EB86F7BEF744}" presName="textRect" presStyleLbl="revTx" presStyleIdx="2" presStyleCnt="4">
        <dgm:presLayoutVars>
          <dgm:chMax val="1"/>
          <dgm:chPref val="1"/>
        </dgm:presLayoutVars>
      </dgm:prSet>
      <dgm:spPr/>
    </dgm:pt>
    <dgm:pt modelId="{2796DEA5-C2FC-4903-809B-B5C2ED42BCD2}" type="pres">
      <dgm:prSet presAssocID="{10C51069-04C0-4389-88C6-EA91E4CABDA9}" presName="sibTrans" presStyleLbl="sibTrans2D1" presStyleIdx="0" presStyleCnt="0"/>
      <dgm:spPr/>
    </dgm:pt>
    <dgm:pt modelId="{C3BFEB0C-EFFA-4653-9749-C164187B51B1}" type="pres">
      <dgm:prSet presAssocID="{3CA23352-0E73-4840-B821-4FAD08485ADF}" presName="compNode" presStyleCnt="0"/>
      <dgm:spPr/>
    </dgm:pt>
    <dgm:pt modelId="{46871FD1-17C3-4203-BA1D-9CE319214728}" type="pres">
      <dgm:prSet presAssocID="{3CA23352-0E73-4840-B821-4FAD08485ADF}" presName="iconBgRect" presStyleLbl="bgShp" presStyleIdx="3" presStyleCnt="4"/>
      <dgm:spPr/>
    </dgm:pt>
    <dgm:pt modelId="{57A96906-8134-4CBC-97C3-95B47E7519E6}" type="pres">
      <dgm:prSet presAssocID="{3CA23352-0E73-4840-B821-4FAD08485AD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enda de campaña"/>
        </a:ext>
      </dgm:extLst>
    </dgm:pt>
    <dgm:pt modelId="{40839AC5-38FD-4A31-9135-1D567AC6EFE9}" type="pres">
      <dgm:prSet presAssocID="{3CA23352-0E73-4840-B821-4FAD08485ADF}" presName="spaceRect" presStyleCnt="0"/>
      <dgm:spPr/>
    </dgm:pt>
    <dgm:pt modelId="{787E99EE-E76D-429C-BC2C-C919676C0114}" type="pres">
      <dgm:prSet presAssocID="{3CA23352-0E73-4840-B821-4FAD08485AD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50FFA0C-6D2B-43D2-8933-C7A22AC06ADA}" srcId="{75144650-9329-42E0-87CE-8AD4E9A9A5B9}" destId="{1D3FDDFE-4D54-415C-8034-EB86F7BEF744}" srcOrd="2" destOrd="0" parTransId="{7AE67210-D5D7-4A46-B267-5A1C9A8B42FB}" sibTransId="{10C51069-04C0-4389-88C6-EA91E4CABDA9}"/>
    <dgm:cxn modelId="{981B0423-1B76-42FF-9567-AF11F50F6142}" srcId="{75144650-9329-42E0-87CE-8AD4E9A9A5B9}" destId="{282103D7-D44F-4301-A0B1-81EACF46C319}" srcOrd="1" destOrd="0" parTransId="{A2BC6932-09FF-4DFD-8703-C1E9B176DA60}" sibTransId="{9E96B4EF-1449-4ED9-8680-01CFD3BB8FD9}"/>
    <dgm:cxn modelId="{3F81BC5D-4818-44EB-8480-3C975FDD283A}" type="presOf" srcId="{282103D7-D44F-4301-A0B1-81EACF46C319}" destId="{AA1F158F-CA12-481A-83B5-11C3D8291324}" srcOrd="0" destOrd="0" presId="urn:microsoft.com/office/officeart/2018/2/layout/IconCircleList"/>
    <dgm:cxn modelId="{20998A5F-5B34-4E98-8286-5DD71A48DE25}" type="presOf" srcId="{34E24750-3410-45F7-8B38-47CC54E6C294}" destId="{CEA11B2C-0750-4FED-B642-6249F5B1B57A}" srcOrd="0" destOrd="0" presId="urn:microsoft.com/office/officeart/2018/2/layout/IconCircleList"/>
    <dgm:cxn modelId="{B3BD3551-C0DF-4323-8622-99D7C618AAFB}" srcId="{75144650-9329-42E0-87CE-8AD4E9A9A5B9}" destId="{3CA23352-0E73-4840-B821-4FAD08485ADF}" srcOrd="3" destOrd="0" parTransId="{08B1D3EE-CB64-4A26-82F9-585CA64AED32}" sibTransId="{5F8E992E-79C0-4E1C-AB74-296D27F9A4DF}"/>
    <dgm:cxn modelId="{803E8757-0C81-4300-B9BF-5FE745684C54}" type="presOf" srcId="{75144650-9329-42E0-87CE-8AD4E9A9A5B9}" destId="{C1A18493-32A7-40D9-A2E4-1693568CB019}" srcOrd="0" destOrd="0" presId="urn:microsoft.com/office/officeart/2018/2/layout/IconCircleList"/>
    <dgm:cxn modelId="{0CC84B8A-23C1-4C47-887B-B1483C2116E7}" srcId="{75144650-9329-42E0-87CE-8AD4E9A9A5B9}" destId="{75964D17-8C70-43E2-AE57-A91917A6F6F9}" srcOrd="0" destOrd="0" parTransId="{CFF49FF3-A803-4FCA-9B90-5C6AB9BC7F00}" sibTransId="{34E24750-3410-45F7-8B38-47CC54E6C294}"/>
    <dgm:cxn modelId="{4E72B2A1-3FE4-440A-9B8A-3270F8FB1BC8}" type="presOf" srcId="{3CA23352-0E73-4840-B821-4FAD08485ADF}" destId="{787E99EE-E76D-429C-BC2C-C919676C0114}" srcOrd="0" destOrd="0" presId="urn:microsoft.com/office/officeart/2018/2/layout/IconCircleList"/>
    <dgm:cxn modelId="{D6840BA7-B02A-4510-A917-AED630D9A85A}" type="presOf" srcId="{9E96B4EF-1449-4ED9-8680-01CFD3BB8FD9}" destId="{2F21B55C-23A0-4649-BAC2-CC8BED61E99B}" srcOrd="0" destOrd="0" presId="urn:microsoft.com/office/officeart/2018/2/layout/IconCircleList"/>
    <dgm:cxn modelId="{9C0D7CC5-0E1E-4E0A-9010-8115F3D3E731}" type="presOf" srcId="{1D3FDDFE-4D54-415C-8034-EB86F7BEF744}" destId="{74656F41-46F9-40A5-80E1-5FD75E039578}" srcOrd="0" destOrd="0" presId="urn:microsoft.com/office/officeart/2018/2/layout/IconCircleList"/>
    <dgm:cxn modelId="{C6A8ADD4-3012-4311-B8A7-3391238EA9E5}" type="presOf" srcId="{10C51069-04C0-4389-88C6-EA91E4CABDA9}" destId="{2796DEA5-C2FC-4903-809B-B5C2ED42BCD2}" srcOrd="0" destOrd="0" presId="urn:microsoft.com/office/officeart/2018/2/layout/IconCircleList"/>
    <dgm:cxn modelId="{C678BFFE-DA9F-472F-A967-58AE852F7276}" type="presOf" srcId="{75964D17-8C70-43E2-AE57-A91917A6F6F9}" destId="{43E4B985-6378-42AF-AE2E-FC7FA5E3CC93}" srcOrd="0" destOrd="0" presId="urn:microsoft.com/office/officeart/2018/2/layout/IconCircleList"/>
    <dgm:cxn modelId="{E0400957-DAE3-4234-A823-8C8FF341CA79}" type="presParOf" srcId="{C1A18493-32A7-40D9-A2E4-1693568CB019}" destId="{7D6424B5-129D-4BFA-A920-44F0AE5BEBC1}" srcOrd="0" destOrd="0" presId="urn:microsoft.com/office/officeart/2018/2/layout/IconCircleList"/>
    <dgm:cxn modelId="{43D8B249-9960-43AD-A1CF-13E2A55BDC02}" type="presParOf" srcId="{7D6424B5-129D-4BFA-A920-44F0AE5BEBC1}" destId="{04B550BD-26BB-45E7-B98A-6381545B1867}" srcOrd="0" destOrd="0" presId="urn:microsoft.com/office/officeart/2018/2/layout/IconCircleList"/>
    <dgm:cxn modelId="{732A83EC-2B01-4AD9-97EF-392C27576EED}" type="presParOf" srcId="{04B550BD-26BB-45E7-B98A-6381545B1867}" destId="{B67AF47F-606D-4F86-B902-A1FC35C7BF03}" srcOrd="0" destOrd="0" presId="urn:microsoft.com/office/officeart/2018/2/layout/IconCircleList"/>
    <dgm:cxn modelId="{22D41FC6-BAC7-4E98-BBE9-3E81E148F29D}" type="presParOf" srcId="{04B550BD-26BB-45E7-B98A-6381545B1867}" destId="{BF4C23C3-6C08-4339-9818-2DECDBD93DDC}" srcOrd="1" destOrd="0" presId="urn:microsoft.com/office/officeart/2018/2/layout/IconCircleList"/>
    <dgm:cxn modelId="{D32517F3-5802-4F06-AC44-9110F593720E}" type="presParOf" srcId="{04B550BD-26BB-45E7-B98A-6381545B1867}" destId="{40C2C380-782E-44AC-AB80-864A340F91A7}" srcOrd="2" destOrd="0" presId="urn:microsoft.com/office/officeart/2018/2/layout/IconCircleList"/>
    <dgm:cxn modelId="{F79B2B4C-250A-4C02-9343-F7E0E706DE19}" type="presParOf" srcId="{04B550BD-26BB-45E7-B98A-6381545B1867}" destId="{43E4B985-6378-42AF-AE2E-FC7FA5E3CC93}" srcOrd="3" destOrd="0" presId="urn:microsoft.com/office/officeart/2018/2/layout/IconCircleList"/>
    <dgm:cxn modelId="{DF9D34DC-4880-4DBD-A1A4-FD2617948B49}" type="presParOf" srcId="{7D6424B5-129D-4BFA-A920-44F0AE5BEBC1}" destId="{CEA11B2C-0750-4FED-B642-6249F5B1B57A}" srcOrd="1" destOrd="0" presId="urn:microsoft.com/office/officeart/2018/2/layout/IconCircleList"/>
    <dgm:cxn modelId="{3A749D90-3A56-4659-B912-FC912EE61D3A}" type="presParOf" srcId="{7D6424B5-129D-4BFA-A920-44F0AE5BEBC1}" destId="{782C0066-34A3-497E-BA9B-F47D44EB40AB}" srcOrd="2" destOrd="0" presId="urn:microsoft.com/office/officeart/2018/2/layout/IconCircleList"/>
    <dgm:cxn modelId="{1F33E75C-CCF5-4344-98BB-CC3B1974BD16}" type="presParOf" srcId="{782C0066-34A3-497E-BA9B-F47D44EB40AB}" destId="{190916D1-DA95-461C-B4A6-0970945A0397}" srcOrd="0" destOrd="0" presId="urn:microsoft.com/office/officeart/2018/2/layout/IconCircleList"/>
    <dgm:cxn modelId="{1851E7D1-9AAE-4636-B133-4C5E21416FC8}" type="presParOf" srcId="{782C0066-34A3-497E-BA9B-F47D44EB40AB}" destId="{97345F30-B966-450C-A56D-07ACFCC5611E}" srcOrd="1" destOrd="0" presId="urn:microsoft.com/office/officeart/2018/2/layout/IconCircleList"/>
    <dgm:cxn modelId="{30A0D6E6-9227-4C23-AB39-6A6F25154505}" type="presParOf" srcId="{782C0066-34A3-497E-BA9B-F47D44EB40AB}" destId="{6AD6069E-8A99-4C36-8D47-FE3C6D2391AC}" srcOrd="2" destOrd="0" presId="urn:microsoft.com/office/officeart/2018/2/layout/IconCircleList"/>
    <dgm:cxn modelId="{64EA9ADC-90D4-4066-B50E-84848696EE3E}" type="presParOf" srcId="{782C0066-34A3-497E-BA9B-F47D44EB40AB}" destId="{AA1F158F-CA12-481A-83B5-11C3D8291324}" srcOrd="3" destOrd="0" presId="urn:microsoft.com/office/officeart/2018/2/layout/IconCircleList"/>
    <dgm:cxn modelId="{6C21AB80-9B73-4EC8-809E-AEF1BA6FBB76}" type="presParOf" srcId="{7D6424B5-129D-4BFA-A920-44F0AE5BEBC1}" destId="{2F21B55C-23A0-4649-BAC2-CC8BED61E99B}" srcOrd="3" destOrd="0" presId="urn:microsoft.com/office/officeart/2018/2/layout/IconCircleList"/>
    <dgm:cxn modelId="{39F1661F-D14C-4060-B07C-40BFC53F09F2}" type="presParOf" srcId="{7D6424B5-129D-4BFA-A920-44F0AE5BEBC1}" destId="{E930EF1A-E304-4ED4-A166-0079F3CD405A}" srcOrd="4" destOrd="0" presId="urn:microsoft.com/office/officeart/2018/2/layout/IconCircleList"/>
    <dgm:cxn modelId="{4CBE6648-5268-47E9-BE45-B7F4CC1A10C0}" type="presParOf" srcId="{E930EF1A-E304-4ED4-A166-0079F3CD405A}" destId="{E14A8A50-E739-4432-BD68-B8AB41F820DD}" srcOrd="0" destOrd="0" presId="urn:microsoft.com/office/officeart/2018/2/layout/IconCircleList"/>
    <dgm:cxn modelId="{0BE064C9-FB6D-45E3-9692-A09E319832E7}" type="presParOf" srcId="{E930EF1A-E304-4ED4-A166-0079F3CD405A}" destId="{089BDBC9-97D6-48E0-89DA-030E9510FC34}" srcOrd="1" destOrd="0" presId="urn:microsoft.com/office/officeart/2018/2/layout/IconCircleList"/>
    <dgm:cxn modelId="{194B07F7-C90D-4D63-BC3A-6CCE420DF7EE}" type="presParOf" srcId="{E930EF1A-E304-4ED4-A166-0079F3CD405A}" destId="{46EBC7B6-5FEA-47C8-83DC-C6339F568632}" srcOrd="2" destOrd="0" presId="urn:microsoft.com/office/officeart/2018/2/layout/IconCircleList"/>
    <dgm:cxn modelId="{BACD7667-2831-45C5-807E-146255C6B62C}" type="presParOf" srcId="{E930EF1A-E304-4ED4-A166-0079F3CD405A}" destId="{74656F41-46F9-40A5-80E1-5FD75E039578}" srcOrd="3" destOrd="0" presId="urn:microsoft.com/office/officeart/2018/2/layout/IconCircleList"/>
    <dgm:cxn modelId="{A046BEE7-CEAC-477A-BBD5-F0D7A14866F8}" type="presParOf" srcId="{7D6424B5-129D-4BFA-A920-44F0AE5BEBC1}" destId="{2796DEA5-C2FC-4903-809B-B5C2ED42BCD2}" srcOrd="5" destOrd="0" presId="urn:microsoft.com/office/officeart/2018/2/layout/IconCircleList"/>
    <dgm:cxn modelId="{27A1C3DC-D07A-419E-90C0-05C183D5999E}" type="presParOf" srcId="{7D6424B5-129D-4BFA-A920-44F0AE5BEBC1}" destId="{C3BFEB0C-EFFA-4653-9749-C164187B51B1}" srcOrd="6" destOrd="0" presId="urn:microsoft.com/office/officeart/2018/2/layout/IconCircleList"/>
    <dgm:cxn modelId="{AB4048B0-F859-4424-ADBD-F6C84D1A3E5F}" type="presParOf" srcId="{C3BFEB0C-EFFA-4653-9749-C164187B51B1}" destId="{46871FD1-17C3-4203-BA1D-9CE319214728}" srcOrd="0" destOrd="0" presId="urn:microsoft.com/office/officeart/2018/2/layout/IconCircleList"/>
    <dgm:cxn modelId="{038A629B-02B0-47CC-B03B-0099A453120D}" type="presParOf" srcId="{C3BFEB0C-EFFA-4653-9749-C164187B51B1}" destId="{57A96906-8134-4CBC-97C3-95B47E7519E6}" srcOrd="1" destOrd="0" presId="urn:microsoft.com/office/officeart/2018/2/layout/IconCircleList"/>
    <dgm:cxn modelId="{28B58A7E-7F17-47E7-8E53-E2F7F6DBAE95}" type="presParOf" srcId="{C3BFEB0C-EFFA-4653-9749-C164187B51B1}" destId="{40839AC5-38FD-4A31-9135-1D567AC6EFE9}" srcOrd="2" destOrd="0" presId="urn:microsoft.com/office/officeart/2018/2/layout/IconCircleList"/>
    <dgm:cxn modelId="{1BA4DA4A-F6DE-4B45-8769-B8FD22DB3C4C}" type="presParOf" srcId="{C3BFEB0C-EFFA-4653-9749-C164187B51B1}" destId="{787E99EE-E76D-429C-BC2C-C919676C011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97B7F3-CA32-4EA3-B792-7B6463947B4D}" type="doc">
      <dgm:prSet loTypeId="urn:microsoft.com/office/officeart/2005/8/layout/vProcess5" loCatId="process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0F3B490F-F7D6-4937-AE0D-F85795252FB3}">
      <dgm:prSet/>
      <dgm:spPr/>
      <dgm:t>
        <a:bodyPr/>
        <a:lstStyle/>
        <a:p>
          <a:r>
            <a:rPr lang="es-CR"/>
            <a:t>Director general (visión estratégica).</a:t>
          </a:r>
          <a:endParaRPr lang="en-US"/>
        </a:p>
      </dgm:t>
    </dgm:pt>
    <dgm:pt modelId="{810376AC-DE34-4D19-A6B6-33AF3224ECD0}" type="parTrans" cxnId="{BBB5211F-48FF-4669-A423-C851D9D6C9D4}">
      <dgm:prSet/>
      <dgm:spPr/>
      <dgm:t>
        <a:bodyPr/>
        <a:lstStyle/>
        <a:p>
          <a:endParaRPr lang="en-US"/>
        </a:p>
      </dgm:t>
    </dgm:pt>
    <dgm:pt modelId="{554E1A28-6588-42CA-A9EC-AC1CE52EFEE6}" type="sibTrans" cxnId="{BBB5211F-48FF-4669-A423-C851D9D6C9D4}">
      <dgm:prSet/>
      <dgm:spPr/>
      <dgm:t>
        <a:bodyPr/>
        <a:lstStyle/>
        <a:p>
          <a:endParaRPr lang="en-US"/>
        </a:p>
      </dgm:t>
    </dgm:pt>
    <dgm:pt modelId="{02E81522-A2EB-49E5-AFB7-5C8B77A7DC13}">
      <dgm:prSet/>
      <dgm:spPr/>
      <dgm:t>
        <a:bodyPr/>
        <a:lstStyle/>
        <a:p>
          <a:r>
            <a:rPr lang="es-CR"/>
            <a:t>Gerentes de área (finanzas, ventas, operaciones).</a:t>
          </a:r>
          <a:endParaRPr lang="en-US"/>
        </a:p>
      </dgm:t>
    </dgm:pt>
    <dgm:pt modelId="{9BEA5A72-1428-415C-9BB2-527336E84368}" type="parTrans" cxnId="{507F9B3E-4B4D-4702-88DF-A70AE8BFC776}">
      <dgm:prSet/>
      <dgm:spPr/>
      <dgm:t>
        <a:bodyPr/>
        <a:lstStyle/>
        <a:p>
          <a:endParaRPr lang="en-US"/>
        </a:p>
      </dgm:t>
    </dgm:pt>
    <dgm:pt modelId="{F81FCC66-EA00-46EA-9730-84ECC6BABB7E}" type="sibTrans" cxnId="{507F9B3E-4B4D-4702-88DF-A70AE8BFC776}">
      <dgm:prSet/>
      <dgm:spPr/>
      <dgm:t>
        <a:bodyPr/>
        <a:lstStyle/>
        <a:p>
          <a:endParaRPr lang="en-US"/>
        </a:p>
      </dgm:t>
    </dgm:pt>
    <dgm:pt modelId="{A9070D9A-C7D8-413B-B286-69D04F5FDF89}">
      <dgm:prSet/>
      <dgm:spPr/>
      <dgm:t>
        <a:bodyPr/>
        <a:lstStyle/>
        <a:p>
          <a:r>
            <a:rPr lang="es-CR"/>
            <a:t>Supervisores (coordinación de equipos).</a:t>
          </a:r>
          <a:endParaRPr lang="en-US"/>
        </a:p>
      </dgm:t>
    </dgm:pt>
    <dgm:pt modelId="{04603E23-7E6E-4561-8370-EB348EB4D93E}" type="parTrans" cxnId="{FCB2FDDF-520C-4C33-BC77-AF0C7B2C26E3}">
      <dgm:prSet/>
      <dgm:spPr/>
      <dgm:t>
        <a:bodyPr/>
        <a:lstStyle/>
        <a:p>
          <a:endParaRPr lang="en-US"/>
        </a:p>
      </dgm:t>
    </dgm:pt>
    <dgm:pt modelId="{75B9C2E5-6E5E-4290-8CC9-CB473A56A707}" type="sibTrans" cxnId="{FCB2FDDF-520C-4C33-BC77-AF0C7B2C26E3}">
      <dgm:prSet/>
      <dgm:spPr/>
      <dgm:t>
        <a:bodyPr/>
        <a:lstStyle/>
        <a:p>
          <a:endParaRPr lang="en-US"/>
        </a:p>
      </dgm:t>
    </dgm:pt>
    <dgm:pt modelId="{439186F6-C82C-4C6A-A6A5-CA5BC1117229}">
      <dgm:prSet/>
      <dgm:spPr/>
      <dgm:t>
        <a:bodyPr/>
        <a:lstStyle/>
        <a:p>
          <a:r>
            <a:rPr lang="es-CR"/>
            <a:t>Empleados especializados.</a:t>
          </a:r>
          <a:endParaRPr lang="en-US"/>
        </a:p>
      </dgm:t>
    </dgm:pt>
    <dgm:pt modelId="{E9E9D5DC-1440-44D8-B544-DA483210D237}" type="parTrans" cxnId="{391C7548-1457-4FB7-9659-C0DAD8DB4645}">
      <dgm:prSet/>
      <dgm:spPr/>
      <dgm:t>
        <a:bodyPr/>
        <a:lstStyle/>
        <a:p>
          <a:endParaRPr lang="en-US"/>
        </a:p>
      </dgm:t>
    </dgm:pt>
    <dgm:pt modelId="{E5740CC0-046E-4049-AC53-2AF7CF047B98}" type="sibTrans" cxnId="{391C7548-1457-4FB7-9659-C0DAD8DB4645}">
      <dgm:prSet/>
      <dgm:spPr/>
      <dgm:t>
        <a:bodyPr/>
        <a:lstStyle/>
        <a:p>
          <a:endParaRPr lang="en-US"/>
        </a:p>
      </dgm:t>
    </dgm:pt>
    <dgm:pt modelId="{6FF74634-549A-4F0F-98F1-29084067955A}">
      <dgm:prSet/>
      <dgm:spPr/>
      <dgm:t>
        <a:bodyPr/>
        <a:lstStyle/>
        <a:p>
          <a:r>
            <a:rPr lang="es-CR"/>
            <a:t>Ejemplo: Una cadena de retail regional.</a:t>
          </a:r>
          <a:endParaRPr lang="en-US"/>
        </a:p>
      </dgm:t>
    </dgm:pt>
    <dgm:pt modelId="{F4F98C71-EB8F-4517-B2A2-2DFEF1275CB2}" type="parTrans" cxnId="{C6CD1525-08A3-444A-8801-7C608EA0DCDF}">
      <dgm:prSet/>
      <dgm:spPr/>
      <dgm:t>
        <a:bodyPr/>
        <a:lstStyle/>
        <a:p>
          <a:endParaRPr lang="en-US"/>
        </a:p>
      </dgm:t>
    </dgm:pt>
    <dgm:pt modelId="{D298FA16-E090-4460-BB5E-59FAE8974CBA}" type="sibTrans" cxnId="{C6CD1525-08A3-444A-8801-7C608EA0DCDF}">
      <dgm:prSet/>
      <dgm:spPr/>
      <dgm:t>
        <a:bodyPr/>
        <a:lstStyle/>
        <a:p>
          <a:endParaRPr lang="en-US"/>
        </a:p>
      </dgm:t>
    </dgm:pt>
    <dgm:pt modelId="{9A6C804D-E6DA-40B1-93B3-66552F87E855}" type="pres">
      <dgm:prSet presAssocID="{3497B7F3-CA32-4EA3-B792-7B6463947B4D}" presName="outerComposite" presStyleCnt="0">
        <dgm:presLayoutVars>
          <dgm:chMax val="5"/>
          <dgm:dir/>
          <dgm:resizeHandles val="exact"/>
        </dgm:presLayoutVars>
      </dgm:prSet>
      <dgm:spPr/>
    </dgm:pt>
    <dgm:pt modelId="{9062A3D7-3F44-4A23-AC04-7C7A3E8C5267}" type="pres">
      <dgm:prSet presAssocID="{3497B7F3-CA32-4EA3-B792-7B6463947B4D}" presName="dummyMaxCanvas" presStyleCnt="0">
        <dgm:presLayoutVars/>
      </dgm:prSet>
      <dgm:spPr/>
    </dgm:pt>
    <dgm:pt modelId="{A57BFFC9-4AAD-42AF-8B95-93F1BD86AE5D}" type="pres">
      <dgm:prSet presAssocID="{3497B7F3-CA32-4EA3-B792-7B6463947B4D}" presName="FiveNodes_1" presStyleLbl="node1" presStyleIdx="0" presStyleCnt="5">
        <dgm:presLayoutVars>
          <dgm:bulletEnabled val="1"/>
        </dgm:presLayoutVars>
      </dgm:prSet>
      <dgm:spPr/>
    </dgm:pt>
    <dgm:pt modelId="{51F90ED6-5B31-48A9-BE84-D072F08A4494}" type="pres">
      <dgm:prSet presAssocID="{3497B7F3-CA32-4EA3-B792-7B6463947B4D}" presName="FiveNodes_2" presStyleLbl="node1" presStyleIdx="1" presStyleCnt="5">
        <dgm:presLayoutVars>
          <dgm:bulletEnabled val="1"/>
        </dgm:presLayoutVars>
      </dgm:prSet>
      <dgm:spPr/>
    </dgm:pt>
    <dgm:pt modelId="{834E1D71-62EF-497E-8C5C-EBE4733AB817}" type="pres">
      <dgm:prSet presAssocID="{3497B7F3-CA32-4EA3-B792-7B6463947B4D}" presName="FiveNodes_3" presStyleLbl="node1" presStyleIdx="2" presStyleCnt="5">
        <dgm:presLayoutVars>
          <dgm:bulletEnabled val="1"/>
        </dgm:presLayoutVars>
      </dgm:prSet>
      <dgm:spPr/>
    </dgm:pt>
    <dgm:pt modelId="{43FBF8F3-941F-43BB-94E8-A00937B54B60}" type="pres">
      <dgm:prSet presAssocID="{3497B7F3-CA32-4EA3-B792-7B6463947B4D}" presName="FiveNodes_4" presStyleLbl="node1" presStyleIdx="3" presStyleCnt="5">
        <dgm:presLayoutVars>
          <dgm:bulletEnabled val="1"/>
        </dgm:presLayoutVars>
      </dgm:prSet>
      <dgm:spPr/>
    </dgm:pt>
    <dgm:pt modelId="{B54E4C24-59C7-4B44-ACCE-1C0882378787}" type="pres">
      <dgm:prSet presAssocID="{3497B7F3-CA32-4EA3-B792-7B6463947B4D}" presName="FiveNodes_5" presStyleLbl="node1" presStyleIdx="4" presStyleCnt="5">
        <dgm:presLayoutVars>
          <dgm:bulletEnabled val="1"/>
        </dgm:presLayoutVars>
      </dgm:prSet>
      <dgm:spPr/>
    </dgm:pt>
    <dgm:pt modelId="{986179FC-F43B-4451-9AD7-9B6F32033E6F}" type="pres">
      <dgm:prSet presAssocID="{3497B7F3-CA32-4EA3-B792-7B6463947B4D}" presName="FiveConn_1-2" presStyleLbl="fgAccFollowNode1" presStyleIdx="0" presStyleCnt="4">
        <dgm:presLayoutVars>
          <dgm:bulletEnabled val="1"/>
        </dgm:presLayoutVars>
      </dgm:prSet>
      <dgm:spPr/>
    </dgm:pt>
    <dgm:pt modelId="{B08C069F-55B0-4446-A7DF-F9574D5B66DC}" type="pres">
      <dgm:prSet presAssocID="{3497B7F3-CA32-4EA3-B792-7B6463947B4D}" presName="FiveConn_2-3" presStyleLbl="fgAccFollowNode1" presStyleIdx="1" presStyleCnt="4">
        <dgm:presLayoutVars>
          <dgm:bulletEnabled val="1"/>
        </dgm:presLayoutVars>
      </dgm:prSet>
      <dgm:spPr/>
    </dgm:pt>
    <dgm:pt modelId="{4411524A-2CE0-447C-A358-7D4AD5E72D8A}" type="pres">
      <dgm:prSet presAssocID="{3497B7F3-CA32-4EA3-B792-7B6463947B4D}" presName="FiveConn_3-4" presStyleLbl="fgAccFollowNode1" presStyleIdx="2" presStyleCnt="4">
        <dgm:presLayoutVars>
          <dgm:bulletEnabled val="1"/>
        </dgm:presLayoutVars>
      </dgm:prSet>
      <dgm:spPr/>
    </dgm:pt>
    <dgm:pt modelId="{73BD9FFE-1E6A-46D4-B72C-A0E6960F8993}" type="pres">
      <dgm:prSet presAssocID="{3497B7F3-CA32-4EA3-B792-7B6463947B4D}" presName="FiveConn_4-5" presStyleLbl="fgAccFollowNode1" presStyleIdx="3" presStyleCnt="4">
        <dgm:presLayoutVars>
          <dgm:bulletEnabled val="1"/>
        </dgm:presLayoutVars>
      </dgm:prSet>
      <dgm:spPr/>
    </dgm:pt>
    <dgm:pt modelId="{34F77B3B-1477-4140-B213-490CB0AE3A4B}" type="pres">
      <dgm:prSet presAssocID="{3497B7F3-CA32-4EA3-B792-7B6463947B4D}" presName="FiveNodes_1_text" presStyleLbl="node1" presStyleIdx="4" presStyleCnt="5">
        <dgm:presLayoutVars>
          <dgm:bulletEnabled val="1"/>
        </dgm:presLayoutVars>
      </dgm:prSet>
      <dgm:spPr/>
    </dgm:pt>
    <dgm:pt modelId="{AAAC4375-8260-4248-9232-26BBF7DDCF31}" type="pres">
      <dgm:prSet presAssocID="{3497B7F3-CA32-4EA3-B792-7B6463947B4D}" presName="FiveNodes_2_text" presStyleLbl="node1" presStyleIdx="4" presStyleCnt="5">
        <dgm:presLayoutVars>
          <dgm:bulletEnabled val="1"/>
        </dgm:presLayoutVars>
      </dgm:prSet>
      <dgm:spPr/>
    </dgm:pt>
    <dgm:pt modelId="{6E5F8C07-A502-41C8-A847-2C1B59DBB0EF}" type="pres">
      <dgm:prSet presAssocID="{3497B7F3-CA32-4EA3-B792-7B6463947B4D}" presName="FiveNodes_3_text" presStyleLbl="node1" presStyleIdx="4" presStyleCnt="5">
        <dgm:presLayoutVars>
          <dgm:bulletEnabled val="1"/>
        </dgm:presLayoutVars>
      </dgm:prSet>
      <dgm:spPr/>
    </dgm:pt>
    <dgm:pt modelId="{50CACBD6-A5AA-410F-BB31-7C4DEE7D6CBF}" type="pres">
      <dgm:prSet presAssocID="{3497B7F3-CA32-4EA3-B792-7B6463947B4D}" presName="FiveNodes_4_text" presStyleLbl="node1" presStyleIdx="4" presStyleCnt="5">
        <dgm:presLayoutVars>
          <dgm:bulletEnabled val="1"/>
        </dgm:presLayoutVars>
      </dgm:prSet>
      <dgm:spPr/>
    </dgm:pt>
    <dgm:pt modelId="{8A8A25ED-9DFB-45D4-B640-CD6F9E8F4978}" type="pres">
      <dgm:prSet presAssocID="{3497B7F3-CA32-4EA3-B792-7B6463947B4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10D7307-2582-4336-B277-BD9758D6ED58}" type="presOf" srcId="{3497B7F3-CA32-4EA3-B792-7B6463947B4D}" destId="{9A6C804D-E6DA-40B1-93B3-66552F87E855}" srcOrd="0" destOrd="0" presId="urn:microsoft.com/office/officeart/2005/8/layout/vProcess5"/>
    <dgm:cxn modelId="{BBB5211F-48FF-4669-A423-C851D9D6C9D4}" srcId="{3497B7F3-CA32-4EA3-B792-7B6463947B4D}" destId="{0F3B490F-F7D6-4937-AE0D-F85795252FB3}" srcOrd="0" destOrd="0" parTransId="{810376AC-DE34-4D19-A6B6-33AF3224ECD0}" sibTransId="{554E1A28-6588-42CA-A9EC-AC1CE52EFEE6}"/>
    <dgm:cxn modelId="{C6CD1525-08A3-444A-8801-7C608EA0DCDF}" srcId="{3497B7F3-CA32-4EA3-B792-7B6463947B4D}" destId="{6FF74634-549A-4F0F-98F1-29084067955A}" srcOrd="4" destOrd="0" parTransId="{F4F98C71-EB8F-4517-B2A2-2DFEF1275CB2}" sibTransId="{D298FA16-E090-4460-BB5E-59FAE8974CBA}"/>
    <dgm:cxn modelId="{8E693926-8235-4CDA-A9F2-67F4E03911F8}" type="presOf" srcId="{75B9C2E5-6E5E-4290-8CC9-CB473A56A707}" destId="{4411524A-2CE0-447C-A358-7D4AD5E72D8A}" srcOrd="0" destOrd="0" presId="urn:microsoft.com/office/officeart/2005/8/layout/vProcess5"/>
    <dgm:cxn modelId="{507F9B3E-4B4D-4702-88DF-A70AE8BFC776}" srcId="{3497B7F3-CA32-4EA3-B792-7B6463947B4D}" destId="{02E81522-A2EB-49E5-AFB7-5C8B77A7DC13}" srcOrd="1" destOrd="0" parTransId="{9BEA5A72-1428-415C-9BB2-527336E84368}" sibTransId="{F81FCC66-EA00-46EA-9730-84ECC6BABB7E}"/>
    <dgm:cxn modelId="{78E3895B-35D8-4E49-B4E2-4F2ED4F3D604}" type="presOf" srcId="{A9070D9A-C7D8-413B-B286-69D04F5FDF89}" destId="{834E1D71-62EF-497E-8C5C-EBE4733AB817}" srcOrd="0" destOrd="0" presId="urn:microsoft.com/office/officeart/2005/8/layout/vProcess5"/>
    <dgm:cxn modelId="{391C7548-1457-4FB7-9659-C0DAD8DB4645}" srcId="{3497B7F3-CA32-4EA3-B792-7B6463947B4D}" destId="{439186F6-C82C-4C6A-A6A5-CA5BC1117229}" srcOrd="3" destOrd="0" parTransId="{E9E9D5DC-1440-44D8-B544-DA483210D237}" sibTransId="{E5740CC0-046E-4049-AC53-2AF7CF047B98}"/>
    <dgm:cxn modelId="{15F52853-AE34-4ECF-BACB-D0DEF017CB7D}" type="presOf" srcId="{6FF74634-549A-4F0F-98F1-29084067955A}" destId="{8A8A25ED-9DFB-45D4-B640-CD6F9E8F4978}" srcOrd="1" destOrd="0" presId="urn:microsoft.com/office/officeart/2005/8/layout/vProcess5"/>
    <dgm:cxn modelId="{81442854-B1BF-46F6-9583-A6B3FA1081C5}" type="presOf" srcId="{0F3B490F-F7D6-4937-AE0D-F85795252FB3}" destId="{A57BFFC9-4AAD-42AF-8B95-93F1BD86AE5D}" srcOrd="0" destOrd="0" presId="urn:microsoft.com/office/officeart/2005/8/layout/vProcess5"/>
    <dgm:cxn modelId="{38878257-20BE-4AB6-BA72-BB117495D129}" type="presOf" srcId="{439186F6-C82C-4C6A-A6A5-CA5BC1117229}" destId="{43FBF8F3-941F-43BB-94E8-A00937B54B60}" srcOrd="0" destOrd="0" presId="urn:microsoft.com/office/officeart/2005/8/layout/vProcess5"/>
    <dgm:cxn modelId="{816EC277-961E-4565-BE3D-6D04C59A2C1C}" type="presOf" srcId="{E5740CC0-046E-4049-AC53-2AF7CF047B98}" destId="{73BD9FFE-1E6A-46D4-B72C-A0E6960F8993}" srcOrd="0" destOrd="0" presId="urn:microsoft.com/office/officeart/2005/8/layout/vProcess5"/>
    <dgm:cxn modelId="{4AB494A2-AF84-4857-986C-6AA79D75E315}" type="presOf" srcId="{02E81522-A2EB-49E5-AFB7-5C8B77A7DC13}" destId="{51F90ED6-5B31-48A9-BE84-D072F08A4494}" srcOrd="0" destOrd="0" presId="urn:microsoft.com/office/officeart/2005/8/layout/vProcess5"/>
    <dgm:cxn modelId="{A3D8C6B7-128C-45EB-87FD-6C53AC3946D8}" type="presOf" srcId="{0F3B490F-F7D6-4937-AE0D-F85795252FB3}" destId="{34F77B3B-1477-4140-B213-490CB0AE3A4B}" srcOrd="1" destOrd="0" presId="urn:microsoft.com/office/officeart/2005/8/layout/vProcess5"/>
    <dgm:cxn modelId="{FC25FDBA-B197-46B5-9AD5-9341F80AED0C}" type="presOf" srcId="{A9070D9A-C7D8-413B-B286-69D04F5FDF89}" destId="{6E5F8C07-A502-41C8-A847-2C1B59DBB0EF}" srcOrd="1" destOrd="0" presId="urn:microsoft.com/office/officeart/2005/8/layout/vProcess5"/>
    <dgm:cxn modelId="{8E0826C2-50DB-4DBE-8ED4-390C261F3BA7}" type="presOf" srcId="{439186F6-C82C-4C6A-A6A5-CA5BC1117229}" destId="{50CACBD6-A5AA-410F-BB31-7C4DEE7D6CBF}" srcOrd="1" destOrd="0" presId="urn:microsoft.com/office/officeart/2005/8/layout/vProcess5"/>
    <dgm:cxn modelId="{01F749C8-4165-4C09-B33C-6FE3C1572748}" type="presOf" srcId="{554E1A28-6588-42CA-A9EC-AC1CE52EFEE6}" destId="{986179FC-F43B-4451-9AD7-9B6F32033E6F}" srcOrd="0" destOrd="0" presId="urn:microsoft.com/office/officeart/2005/8/layout/vProcess5"/>
    <dgm:cxn modelId="{A6F762D9-B32B-42AC-B757-BC23FCF3204F}" type="presOf" srcId="{6FF74634-549A-4F0F-98F1-29084067955A}" destId="{B54E4C24-59C7-4B44-ACCE-1C0882378787}" srcOrd="0" destOrd="0" presId="urn:microsoft.com/office/officeart/2005/8/layout/vProcess5"/>
    <dgm:cxn modelId="{A4BB4BDC-9F1D-487F-9F68-8CD628042991}" type="presOf" srcId="{02E81522-A2EB-49E5-AFB7-5C8B77A7DC13}" destId="{AAAC4375-8260-4248-9232-26BBF7DDCF31}" srcOrd="1" destOrd="0" presId="urn:microsoft.com/office/officeart/2005/8/layout/vProcess5"/>
    <dgm:cxn modelId="{FCB2FDDF-520C-4C33-BC77-AF0C7B2C26E3}" srcId="{3497B7F3-CA32-4EA3-B792-7B6463947B4D}" destId="{A9070D9A-C7D8-413B-B286-69D04F5FDF89}" srcOrd="2" destOrd="0" parTransId="{04603E23-7E6E-4561-8370-EB348EB4D93E}" sibTransId="{75B9C2E5-6E5E-4290-8CC9-CB473A56A707}"/>
    <dgm:cxn modelId="{11C583FE-0127-431D-85B5-A8A97A66FF34}" type="presOf" srcId="{F81FCC66-EA00-46EA-9730-84ECC6BABB7E}" destId="{B08C069F-55B0-4446-A7DF-F9574D5B66DC}" srcOrd="0" destOrd="0" presId="urn:microsoft.com/office/officeart/2005/8/layout/vProcess5"/>
    <dgm:cxn modelId="{6E3414CB-787B-4072-BE15-9EF066785A87}" type="presParOf" srcId="{9A6C804D-E6DA-40B1-93B3-66552F87E855}" destId="{9062A3D7-3F44-4A23-AC04-7C7A3E8C5267}" srcOrd="0" destOrd="0" presId="urn:microsoft.com/office/officeart/2005/8/layout/vProcess5"/>
    <dgm:cxn modelId="{828105BB-0980-483E-959D-68D54FBA8454}" type="presParOf" srcId="{9A6C804D-E6DA-40B1-93B3-66552F87E855}" destId="{A57BFFC9-4AAD-42AF-8B95-93F1BD86AE5D}" srcOrd="1" destOrd="0" presId="urn:microsoft.com/office/officeart/2005/8/layout/vProcess5"/>
    <dgm:cxn modelId="{8D48517F-05D5-4AAF-939A-F121FF2C4736}" type="presParOf" srcId="{9A6C804D-E6DA-40B1-93B3-66552F87E855}" destId="{51F90ED6-5B31-48A9-BE84-D072F08A4494}" srcOrd="2" destOrd="0" presId="urn:microsoft.com/office/officeart/2005/8/layout/vProcess5"/>
    <dgm:cxn modelId="{6D2D281B-DB86-415C-B999-CDA7B661995B}" type="presParOf" srcId="{9A6C804D-E6DA-40B1-93B3-66552F87E855}" destId="{834E1D71-62EF-497E-8C5C-EBE4733AB817}" srcOrd="3" destOrd="0" presId="urn:microsoft.com/office/officeart/2005/8/layout/vProcess5"/>
    <dgm:cxn modelId="{5BAB771E-19A8-4536-8BA5-9B75356133AA}" type="presParOf" srcId="{9A6C804D-E6DA-40B1-93B3-66552F87E855}" destId="{43FBF8F3-941F-43BB-94E8-A00937B54B60}" srcOrd="4" destOrd="0" presId="urn:microsoft.com/office/officeart/2005/8/layout/vProcess5"/>
    <dgm:cxn modelId="{617DDE21-CBA3-469E-AF4E-86B644D82DCB}" type="presParOf" srcId="{9A6C804D-E6DA-40B1-93B3-66552F87E855}" destId="{B54E4C24-59C7-4B44-ACCE-1C0882378787}" srcOrd="5" destOrd="0" presId="urn:microsoft.com/office/officeart/2005/8/layout/vProcess5"/>
    <dgm:cxn modelId="{0DEF027D-4151-46B2-9D79-9888035F5BCF}" type="presParOf" srcId="{9A6C804D-E6DA-40B1-93B3-66552F87E855}" destId="{986179FC-F43B-4451-9AD7-9B6F32033E6F}" srcOrd="6" destOrd="0" presId="urn:microsoft.com/office/officeart/2005/8/layout/vProcess5"/>
    <dgm:cxn modelId="{3099EA98-4833-407B-BFE1-27800AD792EC}" type="presParOf" srcId="{9A6C804D-E6DA-40B1-93B3-66552F87E855}" destId="{B08C069F-55B0-4446-A7DF-F9574D5B66DC}" srcOrd="7" destOrd="0" presId="urn:microsoft.com/office/officeart/2005/8/layout/vProcess5"/>
    <dgm:cxn modelId="{B0B258CC-872D-4233-B18A-47988DD65FC4}" type="presParOf" srcId="{9A6C804D-E6DA-40B1-93B3-66552F87E855}" destId="{4411524A-2CE0-447C-A358-7D4AD5E72D8A}" srcOrd="8" destOrd="0" presId="urn:microsoft.com/office/officeart/2005/8/layout/vProcess5"/>
    <dgm:cxn modelId="{931B5370-C09E-4EB6-AC2D-CA92DE27AF1C}" type="presParOf" srcId="{9A6C804D-E6DA-40B1-93B3-66552F87E855}" destId="{73BD9FFE-1E6A-46D4-B72C-A0E6960F8993}" srcOrd="9" destOrd="0" presId="urn:microsoft.com/office/officeart/2005/8/layout/vProcess5"/>
    <dgm:cxn modelId="{52B9BB6D-F0C5-40EA-91D0-A500592BD1D2}" type="presParOf" srcId="{9A6C804D-E6DA-40B1-93B3-66552F87E855}" destId="{34F77B3B-1477-4140-B213-490CB0AE3A4B}" srcOrd="10" destOrd="0" presId="urn:microsoft.com/office/officeart/2005/8/layout/vProcess5"/>
    <dgm:cxn modelId="{5D3A13ED-0306-45DC-8CD0-45B61080D814}" type="presParOf" srcId="{9A6C804D-E6DA-40B1-93B3-66552F87E855}" destId="{AAAC4375-8260-4248-9232-26BBF7DDCF31}" srcOrd="11" destOrd="0" presId="urn:microsoft.com/office/officeart/2005/8/layout/vProcess5"/>
    <dgm:cxn modelId="{C89CE44E-79B5-4B5B-9D04-50657D2E8A77}" type="presParOf" srcId="{9A6C804D-E6DA-40B1-93B3-66552F87E855}" destId="{6E5F8C07-A502-41C8-A847-2C1B59DBB0EF}" srcOrd="12" destOrd="0" presId="urn:microsoft.com/office/officeart/2005/8/layout/vProcess5"/>
    <dgm:cxn modelId="{F4375C9D-008D-4D3F-9615-519AD20EB2CC}" type="presParOf" srcId="{9A6C804D-E6DA-40B1-93B3-66552F87E855}" destId="{50CACBD6-A5AA-410F-BB31-7C4DEE7D6CBF}" srcOrd="13" destOrd="0" presId="urn:microsoft.com/office/officeart/2005/8/layout/vProcess5"/>
    <dgm:cxn modelId="{04467D7C-0AAC-482F-B4FD-2CA44E1FB778}" type="presParOf" srcId="{9A6C804D-E6DA-40B1-93B3-66552F87E855}" destId="{8A8A25ED-9DFB-45D4-B640-CD6F9E8F497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D5067C-447D-427B-B497-D1E99EA8064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E6BD944-0663-4201-BC46-8BE0F8BE6805}">
      <dgm:prSet/>
      <dgm:spPr/>
      <dgm:t>
        <a:bodyPr/>
        <a:lstStyle/>
        <a:p>
          <a:r>
            <a:rPr lang="es-CR"/>
            <a:t>Junta directiva (toma de decisiones estratégicas).</a:t>
          </a:r>
          <a:endParaRPr lang="en-US"/>
        </a:p>
      </dgm:t>
    </dgm:pt>
    <dgm:pt modelId="{537262EC-9F81-47D6-8633-4D0371593992}" type="parTrans" cxnId="{1854FBAD-C5DE-403C-8D12-5545C8D6E30F}">
      <dgm:prSet/>
      <dgm:spPr/>
      <dgm:t>
        <a:bodyPr/>
        <a:lstStyle/>
        <a:p>
          <a:endParaRPr lang="en-US"/>
        </a:p>
      </dgm:t>
    </dgm:pt>
    <dgm:pt modelId="{DB7B7844-BF2F-46A5-AF82-1769C33F524C}" type="sibTrans" cxnId="{1854FBAD-C5DE-403C-8D12-5545C8D6E30F}">
      <dgm:prSet/>
      <dgm:spPr/>
      <dgm:t>
        <a:bodyPr/>
        <a:lstStyle/>
        <a:p>
          <a:endParaRPr lang="en-US"/>
        </a:p>
      </dgm:t>
    </dgm:pt>
    <dgm:pt modelId="{C9D3BCC8-9439-4736-BA23-8536072808AF}">
      <dgm:prSet/>
      <dgm:spPr/>
      <dgm:t>
        <a:bodyPr/>
        <a:lstStyle/>
        <a:p>
          <a:r>
            <a:rPr lang="es-CR"/>
            <a:t>CEO (líder ejecutivo).</a:t>
          </a:r>
          <a:endParaRPr lang="en-US"/>
        </a:p>
      </dgm:t>
    </dgm:pt>
    <dgm:pt modelId="{458ABBDA-E599-4B1D-BADA-2D57A57BE51F}" type="parTrans" cxnId="{CC7935E2-EFC3-4C8A-A4FE-6D296500E2F0}">
      <dgm:prSet/>
      <dgm:spPr/>
      <dgm:t>
        <a:bodyPr/>
        <a:lstStyle/>
        <a:p>
          <a:endParaRPr lang="en-US"/>
        </a:p>
      </dgm:t>
    </dgm:pt>
    <dgm:pt modelId="{59233F55-6015-4D39-8B08-E3B5AB591EB7}" type="sibTrans" cxnId="{CC7935E2-EFC3-4C8A-A4FE-6D296500E2F0}">
      <dgm:prSet/>
      <dgm:spPr/>
      <dgm:t>
        <a:bodyPr/>
        <a:lstStyle/>
        <a:p>
          <a:endParaRPr lang="en-US"/>
        </a:p>
      </dgm:t>
    </dgm:pt>
    <dgm:pt modelId="{4EC94298-CA0D-498C-9FF1-BCD509607B1B}">
      <dgm:prSet/>
      <dgm:spPr/>
      <dgm:t>
        <a:bodyPr/>
        <a:lstStyle/>
        <a:p>
          <a:r>
            <a:rPr lang="es-CR"/>
            <a:t>Vicepresidentes (áreas como finanzas, marketing, tecnología).</a:t>
          </a:r>
          <a:endParaRPr lang="en-US"/>
        </a:p>
      </dgm:t>
    </dgm:pt>
    <dgm:pt modelId="{F7B17958-7AF8-4C50-B5C1-ED249F20D440}" type="parTrans" cxnId="{0B6927F4-9AD3-4065-A1D0-B9019B4D1E73}">
      <dgm:prSet/>
      <dgm:spPr/>
      <dgm:t>
        <a:bodyPr/>
        <a:lstStyle/>
        <a:p>
          <a:endParaRPr lang="en-US"/>
        </a:p>
      </dgm:t>
    </dgm:pt>
    <dgm:pt modelId="{22E674E0-6257-44B9-9FAA-8B805AF0C580}" type="sibTrans" cxnId="{0B6927F4-9AD3-4065-A1D0-B9019B4D1E73}">
      <dgm:prSet/>
      <dgm:spPr/>
      <dgm:t>
        <a:bodyPr/>
        <a:lstStyle/>
        <a:p>
          <a:endParaRPr lang="en-US"/>
        </a:p>
      </dgm:t>
    </dgm:pt>
    <dgm:pt modelId="{39C445B9-733C-4723-BA16-85F7681D3F14}">
      <dgm:prSet/>
      <dgm:spPr/>
      <dgm:t>
        <a:bodyPr/>
        <a:lstStyle/>
        <a:p>
          <a:r>
            <a:rPr lang="es-CR"/>
            <a:t>Directores y gerentes (gestión de departamentos).</a:t>
          </a:r>
          <a:endParaRPr lang="en-US"/>
        </a:p>
      </dgm:t>
    </dgm:pt>
    <dgm:pt modelId="{D39A2610-57C1-4FDE-BD75-028297637C4B}" type="parTrans" cxnId="{3976B578-8D30-47EE-8B27-B50D194D6D9A}">
      <dgm:prSet/>
      <dgm:spPr/>
      <dgm:t>
        <a:bodyPr/>
        <a:lstStyle/>
        <a:p>
          <a:endParaRPr lang="en-US"/>
        </a:p>
      </dgm:t>
    </dgm:pt>
    <dgm:pt modelId="{344D0021-CEE3-4700-9466-E8EA3872E5AC}" type="sibTrans" cxnId="{3976B578-8D30-47EE-8B27-B50D194D6D9A}">
      <dgm:prSet/>
      <dgm:spPr/>
      <dgm:t>
        <a:bodyPr/>
        <a:lstStyle/>
        <a:p>
          <a:endParaRPr lang="en-US"/>
        </a:p>
      </dgm:t>
    </dgm:pt>
    <dgm:pt modelId="{27DC1BEF-EA55-4BD0-A70C-130E87AFB084}">
      <dgm:prSet/>
      <dgm:spPr/>
      <dgm:t>
        <a:bodyPr/>
        <a:lstStyle/>
        <a:p>
          <a:r>
            <a:rPr lang="es-CR"/>
            <a:t>Empleados (roles específicos y especializados).</a:t>
          </a:r>
          <a:endParaRPr lang="en-US"/>
        </a:p>
      </dgm:t>
    </dgm:pt>
    <dgm:pt modelId="{DD3AAE09-8ACE-4F83-9149-6C30BA534F44}" type="parTrans" cxnId="{EB57B0A0-D31C-438E-82CB-AC8803B5D682}">
      <dgm:prSet/>
      <dgm:spPr/>
      <dgm:t>
        <a:bodyPr/>
        <a:lstStyle/>
        <a:p>
          <a:endParaRPr lang="en-US"/>
        </a:p>
      </dgm:t>
    </dgm:pt>
    <dgm:pt modelId="{7F61A577-F94E-46A7-B46A-16B29DE55F23}" type="sibTrans" cxnId="{EB57B0A0-D31C-438E-82CB-AC8803B5D682}">
      <dgm:prSet/>
      <dgm:spPr/>
      <dgm:t>
        <a:bodyPr/>
        <a:lstStyle/>
        <a:p>
          <a:endParaRPr lang="en-US"/>
        </a:p>
      </dgm:t>
    </dgm:pt>
    <dgm:pt modelId="{E145FE51-9EDD-4B6E-B3BD-8D76B6D61933}">
      <dgm:prSet/>
      <dgm:spPr/>
      <dgm:t>
        <a:bodyPr/>
        <a:lstStyle/>
        <a:p>
          <a:r>
            <a:rPr lang="es-CR"/>
            <a:t>Ejemplo: Multinacionales como Google o Coca-Cola.</a:t>
          </a:r>
          <a:endParaRPr lang="en-US"/>
        </a:p>
      </dgm:t>
    </dgm:pt>
    <dgm:pt modelId="{E6F3F139-F47B-4454-A738-8EEA47E13A58}" type="parTrans" cxnId="{C580B835-A246-4431-9B2D-CFB4F4C5A46D}">
      <dgm:prSet/>
      <dgm:spPr/>
      <dgm:t>
        <a:bodyPr/>
        <a:lstStyle/>
        <a:p>
          <a:endParaRPr lang="en-US"/>
        </a:p>
      </dgm:t>
    </dgm:pt>
    <dgm:pt modelId="{7A7D49F4-217F-4138-9289-3C09EE1B17E7}" type="sibTrans" cxnId="{C580B835-A246-4431-9B2D-CFB4F4C5A46D}">
      <dgm:prSet/>
      <dgm:spPr/>
      <dgm:t>
        <a:bodyPr/>
        <a:lstStyle/>
        <a:p>
          <a:endParaRPr lang="en-US"/>
        </a:p>
      </dgm:t>
    </dgm:pt>
    <dgm:pt modelId="{342AE57E-286D-41EC-8B8E-0A275B3FC099}" type="pres">
      <dgm:prSet presAssocID="{6BD5067C-447D-427B-B497-D1E99EA8064D}" presName="linear" presStyleCnt="0">
        <dgm:presLayoutVars>
          <dgm:animLvl val="lvl"/>
          <dgm:resizeHandles val="exact"/>
        </dgm:presLayoutVars>
      </dgm:prSet>
      <dgm:spPr/>
    </dgm:pt>
    <dgm:pt modelId="{9BEE0B23-7359-4341-8578-00C953D52D73}" type="pres">
      <dgm:prSet presAssocID="{6E6BD944-0663-4201-BC46-8BE0F8BE680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53BB518-D81F-466A-B03A-F07B8CB2755C}" type="pres">
      <dgm:prSet presAssocID="{DB7B7844-BF2F-46A5-AF82-1769C33F524C}" presName="spacer" presStyleCnt="0"/>
      <dgm:spPr/>
    </dgm:pt>
    <dgm:pt modelId="{C9826EEB-A90F-4D0A-AC84-8ED56472EBE4}" type="pres">
      <dgm:prSet presAssocID="{C9D3BCC8-9439-4736-BA23-8536072808A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9EF75B0-9505-4396-9DE9-AAD6DFC171AB}" type="pres">
      <dgm:prSet presAssocID="{59233F55-6015-4D39-8B08-E3B5AB591EB7}" presName="spacer" presStyleCnt="0"/>
      <dgm:spPr/>
    </dgm:pt>
    <dgm:pt modelId="{77BA183E-C572-4F6F-9217-84300E4403B5}" type="pres">
      <dgm:prSet presAssocID="{4EC94298-CA0D-498C-9FF1-BCD509607B1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95D1911-2571-4A68-9BC9-86938DE13D67}" type="pres">
      <dgm:prSet presAssocID="{22E674E0-6257-44B9-9FAA-8B805AF0C580}" presName="spacer" presStyleCnt="0"/>
      <dgm:spPr/>
    </dgm:pt>
    <dgm:pt modelId="{518D05CE-94B5-4914-B209-176D4AEF21FD}" type="pres">
      <dgm:prSet presAssocID="{39C445B9-733C-4723-BA16-85F7681D3F1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DD7CBAF-38CF-4BF9-B4F5-B02050174EF1}" type="pres">
      <dgm:prSet presAssocID="{344D0021-CEE3-4700-9466-E8EA3872E5AC}" presName="spacer" presStyleCnt="0"/>
      <dgm:spPr/>
    </dgm:pt>
    <dgm:pt modelId="{557F0CFE-B330-4168-8199-AF0469A4777C}" type="pres">
      <dgm:prSet presAssocID="{27DC1BEF-EA55-4BD0-A70C-130E87AFB08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48C3AD7-79EB-4046-9714-D98F317E05FE}" type="pres">
      <dgm:prSet presAssocID="{7F61A577-F94E-46A7-B46A-16B29DE55F23}" presName="spacer" presStyleCnt="0"/>
      <dgm:spPr/>
    </dgm:pt>
    <dgm:pt modelId="{59566B87-31C2-4F92-A0F8-ED0116C26403}" type="pres">
      <dgm:prSet presAssocID="{E145FE51-9EDD-4B6E-B3BD-8D76B6D6193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580B835-A246-4431-9B2D-CFB4F4C5A46D}" srcId="{6BD5067C-447D-427B-B497-D1E99EA8064D}" destId="{E145FE51-9EDD-4B6E-B3BD-8D76B6D61933}" srcOrd="5" destOrd="0" parTransId="{E6F3F139-F47B-4454-A738-8EEA47E13A58}" sibTransId="{7A7D49F4-217F-4138-9289-3C09EE1B17E7}"/>
    <dgm:cxn modelId="{4A55D746-27D2-4AFF-8417-3127B834BBE6}" type="presOf" srcId="{39C445B9-733C-4723-BA16-85F7681D3F14}" destId="{518D05CE-94B5-4914-B209-176D4AEF21FD}" srcOrd="0" destOrd="0" presId="urn:microsoft.com/office/officeart/2005/8/layout/vList2"/>
    <dgm:cxn modelId="{8248B750-4453-4F72-97DE-C37F05C8EB6E}" type="presOf" srcId="{C9D3BCC8-9439-4736-BA23-8536072808AF}" destId="{C9826EEB-A90F-4D0A-AC84-8ED56472EBE4}" srcOrd="0" destOrd="0" presId="urn:microsoft.com/office/officeart/2005/8/layout/vList2"/>
    <dgm:cxn modelId="{96F2FF50-E2F3-4B6E-8C70-B7907F4109F2}" type="presOf" srcId="{6BD5067C-447D-427B-B497-D1E99EA8064D}" destId="{342AE57E-286D-41EC-8B8E-0A275B3FC099}" srcOrd="0" destOrd="0" presId="urn:microsoft.com/office/officeart/2005/8/layout/vList2"/>
    <dgm:cxn modelId="{3976B578-8D30-47EE-8B27-B50D194D6D9A}" srcId="{6BD5067C-447D-427B-B497-D1E99EA8064D}" destId="{39C445B9-733C-4723-BA16-85F7681D3F14}" srcOrd="3" destOrd="0" parTransId="{D39A2610-57C1-4FDE-BD75-028297637C4B}" sibTransId="{344D0021-CEE3-4700-9466-E8EA3872E5AC}"/>
    <dgm:cxn modelId="{E7998C88-8BE3-446D-804B-6B3332FDD7A9}" type="presOf" srcId="{E145FE51-9EDD-4B6E-B3BD-8D76B6D61933}" destId="{59566B87-31C2-4F92-A0F8-ED0116C26403}" srcOrd="0" destOrd="0" presId="urn:microsoft.com/office/officeart/2005/8/layout/vList2"/>
    <dgm:cxn modelId="{EB57B0A0-D31C-438E-82CB-AC8803B5D682}" srcId="{6BD5067C-447D-427B-B497-D1E99EA8064D}" destId="{27DC1BEF-EA55-4BD0-A70C-130E87AFB084}" srcOrd="4" destOrd="0" parTransId="{DD3AAE09-8ACE-4F83-9149-6C30BA534F44}" sibTransId="{7F61A577-F94E-46A7-B46A-16B29DE55F23}"/>
    <dgm:cxn modelId="{1854FBAD-C5DE-403C-8D12-5545C8D6E30F}" srcId="{6BD5067C-447D-427B-B497-D1E99EA8064D}" destId="{6E6BD944-0663-4201-BC46-8BE0F8BE6805}" srcOrd="0" destOrd="0" parTransId="{537262EC-9F81-47D6-8633-4D0371593992}" sibTransId="{DB7B7844-BF2F-46A5-AF82-1769C33F524C}"/>
    <dgm:cxn modelId="{5DE591B2-404E-4BE1-B2E9-03ED607BFC17}" type="presOf" srcId="{6E6BD944-0663-4201-BC46-8BE0F8BE6805}" destId="{9BEE0B23-7359-4341-8578-00C953D52D73}" srcOrd="0" destOrd="0" presId="urn:microsoft.com/office/officeart/2005/8/layout/vList2"/>
    <dgm:cxn modelId="{CC7935E2-EFC3-4C8A-A4FE-6D296500E2F0}" srcId="{6BD5067C-447D-427B-B497-D1E99EA8064D}" destId="{C9D3BCC8-9439-4736-BA23-8536072808AF}" srcOrd="1" destOrd="0" parTransId="{458ABBDA-E599-4B1D-BADA-2D57A57BE51F}" sibTransId="{59233F55-6015-4D39-8B08-E3B5AB591EB7}"/>
    <dgm:cxn modelId="{3F6213E4-6DDB-4A20-86BA-8554CD6DC273}" type="presOf" srcId="{27DC1BEF-EA55-4BD0-A70C-130E87AFB084}" destId="{557F0CFE-B330-4168-8199-AF0469A4777C}" srcOrd="0" destOrd="0" presId="urn:microsoft.com/office/officeart/2005/8/layout/vList2"/>
    <dgm:cxn modelId="{0B6927F4-9AD3-4065-A1D0-B9019B4D1E73}" srcId="{6BD5067C-447D-427B-B497-D1E99EA8064D}" destId="{4EC94298-CA0D-498C-9FF1-BCD509607B1B}" srcOrd="2" destOrd="0" parTransId="{F7B17958-7AF8-4C50-B5C1-ED249F20D440}" sibTransId="{22E674E0-6257-44B9-9FAA-8B805AF0C580}"/>
    <dgm:cxn modelId="{A7EA86FF-561D-4DA6-AE0D-8C5D5E040A01}" type="presOf" srcId="{4EC94298-CA0D-498C-9FF1-BCD509607B1B}" destId="{77BA183E-C572-4F6F-9217-84300E4403B5}" srcOrd="0" destOrd="0" presId="urn:microsoft.com/office/officeart/2005/8/layout/vList2"/>
    <dgm:cxn modelId="{0852782B-C1CE-4996-87E9-4412AFA4C0DE}" type="presParOf" srcId="{342AE57E-286D-41EC-8B8E-0A275B3FC099}" destId="{9BEE0B23-7359-4341-8578-00C953D52D73}" srcOrd="0" destOrd="0" presId="urn:microsoft.com/office/officeart/2005/8/layout/vList2"/>
    <dgm:cxn modelId="{F1C3483D-7E08-475C-9C99-FAD5294B5531}" type="presParOf" srcId="{342AE57E-286D-41EC-8B8E-0A275B3FC099}" destId="{353BB518-D81F-466A-B03A-F07B8CB2755C}" srcOrd="1" destOrd="0" presId="urn:microsoft.com/office/officeart/2005/8/layout/vList2"/>
    <dgm:cxn modelId="{2D47AB8A-E7E6-42FF-B5BA-BC571F9E8B19}" type="presParOf" srcId="{342AE57E-286D-41EC-8B8E-0A275B3FC099}" destId="{C9826EEB-A90F-4D0A-AC84-8ED56472EBE4}" srcOrd="2" destOrd="0" presId="urn:microsoft.com/office/officeart/2005/8/layout/vList2"/>
    <dgm:cxn modelId="{A86D2A83-37F0-4709-B31C-86A5EBB3F563}" type="presParOf" srcId="{342AE57E-286D-41EC-8B8E-0A275B3FC099}" destId="{C9EF75B0-9505-4396-9DE9-AAD6DFC171AB}" srcOrd="3" destOrd="0" presId="urn:microsoft.com/office/officeart/2005/8/layout/vList2"/>
    <dgm:cxn modelId="{642863D8-9407-469F-8D15-5BA0CAF091C3}" type="presParOf" srcId="{342AE57E-286D-41EC-8B8E-0A275B3FC099}" destId="{77BA183E-C572-4F6F-9217-84300E4403B5}" srcOrd="4" destOrd="0" presId="urn:microsoft.com/office/officeart/2005/8/layout/vList2"/>
    <dgm:cxn modelId="{81EC71E3-499E-490F-8FE4-5566BEF35984}" type="presParOf" srcId="{342AE57E-286D-41EC-8B8E-0A275B3FC099}" destId="{595D1911-2571-4A68-9BC9-86938DE13D67}" srcOrd="5" destOrd="0" presId="urn:microsoft.com/office/officeart/2005/8/layout/vList2"/>
    <dgm:cxn modelId="{1BDDA574-AE72-4597-81A8-07AAFA73AA4A}" type="presParOf" srcId="{342AE57E-286D-41EC-8B8E-0A275B3FC099}" destId="{518D05CE-94B5-4914-B209-176D4AEF21FD}" srcOrd="6" destOrd="0" presId="urn:microsoft.com/office/officeart/2005/8/layout/vList2"/>
    <dgm:cxn modelId="{8DD374AA-CD92-47CE-AB6E-41E6668155B0}" type="presParOf" srcId="{342AE57E-286D-41EC-8B8E-0A275B3FC099}" destId="{6DD7CBAF-38CF-4BF9-B4F5-B02050174EF1}" srcOrd="7" destOrd="0" presId="urn:microsoft.com/office/officeart/2005/8/layout/vList2"/>
    <dgm:cxn modelId="{884C5E98-0C12-40FA-B977-B79C77AB2DEF}" type="presParOf" srcId="{342AE57E-286D-41EC-8B8E-0A275B3FC099}" destId="{557F0CFE-B330-4168-8199-AF0469A4777C}" srcOrd="8" destOrd="0" presId="urn:microsoft.com/office/officeart/2005/8/layout/vList2"/>
    <dgm:cxn modelId="{EFB864EB-7E0D-417A-B0DB-F5DA14C0EABF}" type="presParOf" srcId="{342AE57E-286D-41EC-8B8E-0A275B3FC099}" destId="{B48C3AD7-79EB-4046-9714-D98F317E05FE}" srcOrd="9" destOrd="0" presId="urn:microsoft.com/office/officeart/2005/8/layout/vList2"/>
    <dgm:cxn modelId="{5696B37B-C8AC-4887-8704-604148D94392}" type="presParOf" srcId="{342AE57E-286D-41EC-8B8E-0A275B3FC099}" destId="{59566B87-31C2-4F92-A0F8-ED0116C2640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A1F460-D1C0-43B5-ABF2-E5E94317614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16F03A2-4A01-41C0-8AB7-1282351C0C69}">
      <dgm:prSet/>
      <dgm:spPr/>
      <dgm:t>
        <a:bodyPr/>
        <a:lstStyle/>
        <a:p>
          <a:r>
            <a:rPr lang="es-CR"/>
            <a:t>Fundadores (visión y dirección inicial).</a:t>
          </a:r>
          <a:endParaRPr lang="en-US"/>
        </a:p>
      </dgm:t>
    </dgm:pt>
    <dgm:pt modelId="{99229BFB-DA95-4158-90E3-5470B081351E}" type="parTrans" cxnId="{CEC1C526-7A74-4B63-B7B3-0FD4DC902B60}">
      <dgm:prSet/>
      <dgm:spPr/>
      <dgm:t>
        <a:bodyPr/>
        <a:lstStyle/>
        <a:p>
          <a:endParaRPr lang="en-US"/>
        </a:p>
      </dgm:t>
    </dgm:pt>
    <dgm:pt modelId="{602B8F84-B80F-4E90-8AEB-3A7B3228CB7D}" type="sibTrans" cxnId="{CEC1C526-7A74-4B63-B7B3-0FD4DC902B60}">
      <dgm:prSet/>
      <dgm:spPr/>
      <dgm:t>
        <a:bodyPr/>
        <a:lstStyle/>
        <a:p>
          <a:endParaRPr lang="en-US"/>
        </a:p>
      </dgm:t>
    </dgm:pt>
    <dgm:pt modelId="{33DA2247-F186-48C8-9D20-4B364E340FB8}">
      <dgm:prSet/>
      <dgm:spPr/>
      <dgm:t>
        <a:bodyPr/>
        <a:lstStyle/>
        <a:p>
          <a:r>
            <a:rPr lang="es-CR"/>
            <a:t>Equipos multifuncionales (pocos niveles jerárquicos).</a:t>
          </a:r>
          <a:endParaRPr lang="en-US"/>
        </a:p>
      </dgm:t>
    </dgm:pt>
    <dgm:pt modelId="{4DE044D3-2BD5-4E00-934F-8A697A09D0FA}" type="parTrans" cxnId="{F386F4E5-5FC2-4AA5-9A42-9D969E3779B5}">
      <dgm:prSet/>
      <dgm:spPr/>
      <dgm:t>
        <a:bodyPr/>
        <a:lstStyle/>
        <a:p>
          <a:endParaRPr lang="en-US"/>
        </a:p>
      </dgm:t>
    </dgm:pt>
    <dgm:pt modelId="{5BF24699-3674-4A51-93EE-B34C0FA04600}" type="sibTrans" cxnId="{F386F4E5-5FC2-4AA5-9A42-9D969E3779B5}">
      <dgm:prSet/>
      <dgm:spPr/>
      <dgm:t>
        <a:bodyPr/>
        <a:lstStyle/>
        <a:p>
          <a:endParaRPr lang="en-US"/>
        </a:p>
      </dgm:t>
    </dgm:pt>
    <dgm:pt modelId="{D92C5448-E6F6-4C06-9FAB-E473DEDE3138}">
      <dgm:prSet/>
      <dgm:spPr/>
      <dgm:t>
        <a:bodyPr/>
        <a:lstStyle/>
        <a:p>
          <a:r>
            <a:rPr lang="es-CR"/>
            <a:t>Roles flexibles (los empleados asumen múltiples responsabilidades).</a:t>
          </a:r>
          <a:endParaRPr lang="en-US"/>
        </a:p>
      </dgm:t>
    </dgm:pt>
    <dgm:pt modelId="{9FC92B00-1A21-4033-956A-464ACF1DDB9B}" type="parTrans" cxnId="{DB1B8767-FC8E-4F46-94CB-7B32D3BB9B19}">
      <dgm:prSet/>
      <dgm:spPr/>
      <dgm:t>
        <a:bodyPr/>
        <a:lstStyle/>
        <a:p>
          <a:endParaRPr lang="en-US"/>
        </a:p>
      </dgm:t>
    </dgm:pt>
    <dgm:pt modelId="{6990F660-44A1-40D4-B9D4-70766B55A236}" type="sibTrans" cxnId="{DB1B8767-FC8E-4F46-94CB-7B32D3BB9B19}">
      <dgm:prSet/>
      <dgm:spPr/>
      <dgm:t>
        <a:bodyPr/>
        <a:lstStyle/>
        <a:p>
          <a:endParaRPr lang="en-US"/>
        </a:p>
      </dgm:t>
    </dgm:pt>
    <dgm:pt modelId="{4F423F20-5467-4362-BF78-E44F5C9C2264}">
      <dgm:prSet/>
      <dgm:spPr/>
      <dgm:t>
        <a:bodyPr/>
        <a:lstStyle/>
        <a:p>
          <a:r>
            <a:rPr lang="es-CR"/>
            <a:t>Ejemplo: Una startup tecnológica en fase de crecimiento.</a:t>
          </a:r>
          <a:endParaRPr lang="en-US"/>
        </a:p>
      </dgm:t>
    </dgm:pt>
    <dgm:pt modelId="{33D27BE8-40A7-4708-B854-DB26E8558F0A}" type="parTrans" cxnId="{99AB2965-6F00-44A8-B93D-036E848311D8}">
      <dgm:prSet/>
      <dgm:spPr/>
      <dgm:t>
        <a:bodyPr/>
        <a:lstStyle/>
        <a:p>
          <a:endParaRPr lang="en-US"/>
        </a:p>
      </dgm:t>
    </dgm:pt>
    <dgm:pt modelId="{254A59EB-682A-4482-BC6F-DA5BC64D7018}" type="sibTrans" cxnId="{99AB2965-6F00-44A8-B93D-036E848311D8}">
      <dgm:prSet/>
      <dgm:spPr/>
      <dgm:t>
        <a:bodyPr/>
        <a:lstStyle/>
        <a:p>
          <a:endParaRPr lang="en-US"/>
        </a:p>
      </dgm:t>
    </dgm:pt>
    <dgm:pt modelId="{92EE04E9-ADF6-4F5C-8BB2-CDA5C104DA50}" type="pres">
      <dgm:prSet presAssocID="{C2A1F460-D1C0-43B5-ABF2-E5E94317614A}" presName="vert0" presStyleCnt="0">
        <dgm:presLayoutVars>
          <dgm:dir/>
          <dgm:animOne val="branch"/>
          <dgm:animLvl val="lvl"/>
        </dgm:presLayoutVars>
      </dgm:prSet>
      <dgm:spPr/>
    </dgm:pt>
    <dgm:pt modelId="{A6965148-8DEA-487A-BD7E-35E297683344}" type="pres">
      <dgm:prSet presAssocID="{B16F03A2-4A01-41C0-8AB7-1282351C0C69}" presName="thickLine" presStyleLbl="alignNode1" presStyleIdx="0" presStyleCnt="4"/>
      <dgm:spPr/>
    </dgm:pt>
    <dgm:pt modelId="{99104591-E050-400D-B500-4769BE4024C1}" type="pres">
      <dgm:prSet presAssocID="{B16F03A2-4A01-41C0-8AB7-1282351C0C69}" presName="horz1" presStyleCnt="0"/>
      <dgm:spPr/>
    </dgm:pt>
    <dgm:pt modelId="{AFF5EF1E-BE9D-4861-BA5E-6A94F0095A72}" type="pres">
      <dgm:prSet presAssocID="{B16F03A2-4A01-41C0-8AB7-1282351C0C69}" presName="tx1" presStyleLbl="revTx" presStyleIdx="0" presStyleCnt="4"/>
      <dgm:spPr/>
    </dgm:pt>
    <dgm:pt modelId="{B151EC30-3A10-4623-9748-32DE056B9072}" type="pres">
      <dgm:prSet presAssocID="{B16F03A2-4A01-41C0-8AB7-1282351C0C69}" presName="vert1" presStyleCnt="0"/>
      <dgm:spPr/>
    </dgm:pt>
    <dgm:pt modelId="{57548C9D-B26C-4F9C-9486-725BE570EF48}" type="pres">
      <dgm:prSet presAssocID="{33DA2247-F186-48C8-9D20-4B364E340FB8}" presName="thickLine" presStyleLbl="alignNode1" presStyleIdx="1" presStyleCnt="4"/>
      <dgm:spPr/>
    </dgm:pt>
    <dgm:pt modelId="{89FC23D2-E487-4D50-9250-748634732986}" type="pres">
      <dgm:prSet presAssocID="{33DA2247-F186-48C8-9D20-4B364E340FB8}" presName="horz1" presStyleCnt="0"/>
      <dgm:spPr/>
    </dgm:pt>
    <dgm:pt modelId="{BE65A0D8-515D-4EAC-9A81-D0A53485A4DB}" type="pres">
      <dgm:prSet presAssocID="{33DA2247-F186-48C8-9D20-4B364E340FB8}" presName="tx1" presStyleLbl="revTx" presStyleIdx="1" presStyleCnt="4"/>
      <dgm:spPr/>
    </dgm:pt>
    <dgm:pt modelId="{0F59CDD0-AC05-4BE8-AEA3-7BFB0D2A0D50}" type="pres">
      <dgm:prSet presAssocID="{33DA2247-F186-48C8-9D20-4B364E340FB8}" presName="vert1" presStyleCnt="0"/>
      <dgm:spPr/>
    </dgm:pt>
    <dgm:pt modelId="{86F23884-15C9-44B5-98BE-47308BCA8CDD}" type="pres">
      <dgm:prSet presAssocID="{D92C5448-E6F6-4C06-9FAB-E473DEDE3138}" presName="thickLine" presStyleLbl="alignNode1" presStyleIdx="2" presStyleCnt="4"/>
      <dgm:spPr/>
    </dgm:pt>
    <dgm:pt modelId="{0167F396-4D0F-4335-8CEF-75B2DBDD201F}" type="pres">
      <dgm:prSet presAssocID="{D92C5448-E6F6-4C06-9FAB-E473DEDE3138}" presName="horz1" presStyleCnt="0"/>
      <dgm:spPr/>
    </dgm:pt>
    <dgm:pt modelId="{99FF8C14-7229-4C27-9EC4-BE33D6E50F45}" type="pres">
      <dgm:prSet presAssocID="{D92C5448-E6F6-4C06-9FAB-E473DEDE3138}" presName="tx1" presStyleLbl="revTx" presStyleIdx="2" presStyleCnt="4"/>
      <dgm:spPr/>
    </dgm:pt>
    <dgm:pt modelId="{71F1E87C-8BB2-4262-80B2-AA9A3B0A77A5}" type="pres">
      <dgm:prSet presAssocID="{D92C5448-E6F6-4C06-9FAB-E473DEDE3138}" presName="vert1" presStyleCnt="0"/>
      <dgm:spPr/>
    </dgm:pt>
    <dgm:pt modelId="{24026A15-F6B6-424C-9FC9-790DB00C992C}" type="pres">
      <dgm:prSet presAssocID="{4F423F20-5467-4362-BF78-E44F5C9C2264}" presName="thickLine" presStyleLbl="alignNode1" presStyleIdx="3" presStyleCnt="4"/>
      <dgm:spPr/>
    </dgm:pt>
    <dgm:pt modelId="{9FE63CB8-3B7B-48FB-96AB-7F0BB505ACF3}" type="pres">
      <dgm:prSet presAssocID="{4F423F20-5467-4362-BF78-E44F5C9C2264}" presName="horz1" presStyleCnt="0"/>
      <dgm:spPr/>
    </dgm:pt>
    <dgm:pt modelId="{2CB7BC38-F251-4569-94A0-72F4001BD38F}" type="pres">
      <dgm:prSet presAssocID="{4F423F20-5467-4362-BF78-E44F5C9C2264}" presName="tx1" presStyleLbl="revTx" presStyleIdx="3" presStyleCnt="4"/>
      <dgm:spPr/>
    </dgm:pt>
    <dgm:pt modelId="{47503883-BC53-425A-B304-3D3C327C9DCA}" type="pres">
      <dgm:prSet presAssocID="{4F423F20-5467-4362-BF78-E44F5C9C2264}" presName="vert1" presStyleCnt="0"/>
      <dgm:spPr/>
    </dgm:pt>
  </dgm:ptLst>
  <dgm:cxnLst>
    <dgm:cxn modelId="{F606CE1F-7FAF-4B62-85EF-7DEE9097DBCD}" type="presOf" srcId="{D92C5448-E6F6-4C06-9FAB-E473DEDE3138}" destId="{99FF8C14-7229-4C27-9EC4-BE33D6E50F45}" srcOrd="0" destOrd="0" presId="urn:microsoft.com/office/officeart/2008/layout/LinedList"/>
    <dgm:cxn modelId="{CEC1C526-7A74-4B63-B7B3-0FD4DC902B60}" srcId="{C2A1F460-D1C0-43B5-ABF2-E5E94317614A}" destId="{B16F03A2-4A01-41C0-8AB7-1282351C0C69}" srcOrd="0" destOrd="0" parTransId="{99229BFB-DA95-4158-90E3-5470B081351E}" sibTransId="{602B8F84-B80F-4E90-8AEB-3A7B3228CB7D}"/>
    <dgm:cxn modelId="{3D7AD037-897A-4963-9988-C15CC96D8F1D}" type="presOf" srcId="{B16F03A2-4A01-41C0-8AB7-1282351C0C69}" destId="{AFF5EF1E-BE9D-4861-BA5E-6A94F0095A72}" srcOrd="0" destOrd="0" presId="urn:microsoft.com/office/officeart/2008/layout/LinedList"/>
    <dgm:cxn modelId="{13A5755C-28ED-41E1-A9B0-974ABD875F39}" type="presOf" srcId="{33DA2247-F186-48C8-9D20-4B364E340FB8}" destId="{BE65A0D8-515D-4EAC-9A81-D0A53485A4DB}" srcOrd="0" destOrd="0" presId="urn:microsoft.com/office/officeart/2008/layout/LinedList"/>
    <dgm:cxn modelId="{99AB2965-6F00-44A8-B93D-036E848311D8}" srcId="{C2A1F460-D1C0-43B5-ABF2-E5E94317614A}" destId="{4F423F20-5467-4362-BF78-E44F5C9C2264}" srcOrd="3" destOrd="0" parTransId="{33D27BE8-40A7-4708-B854-DB26E8558F0A}" sibTransId="{254A59EB-682A-4482-BC6F-DA5BC64D7018}"/>
    <dgm:cxn modelId="{DB1B8767-FC8E-4F46-94CB-7B32D3BB9B19}" srcId="{C2A1F460-D1C0-43B5-ABF2-E5E94317614A}" destId="{D92C5448-E6F6-4C06-9FAB-E473DEDE3138}" srcOrd="2" destOrd="0" parTransId="{9FC92B00-1A21-4033-956A-464ACF1DDB9B}" sibTransId="{6990F660-44A1-40D4-B9D4-70766B55A236}"/>
    <dgm:cxn modelId="{B4612449-F97B-4431-8D19-85173A33E1DF}" type="presOf" srcId="{4F423F20-5467-4362-BF78-E44F5C9C2264}" destId="{2CB7BC38-F251-4569-94A0-72F4001BD38F}" srcOrd="0" destOrd="0" presId="urn:microsoft.com/office/officeart/2008/layout/LinedList"/>
    <dgm:cxn modelId="{9CB7F556-41A3-4486-8582-B4AC9B781D28}" type="presOf" srcId="{C2A1F460-D1C0-43B5-ABF2-E5E94317614A}" destId="{92EE04E9-ADF6-4F5C-8BB2-CDA5C104DA50}" srcOrd="0" destOrd="0" presId="urn:microsoft.com/office/officeart/2008/layout/LinedList"/>
    <dgm:cxn modelId="{F386F4E5-5FC2-4AA5-9A42-9D969E3779B5}" srcId="{C2A1F460-D1C0-43B5-ABF2-E5E94317614A}" destId="{33DA2247-F186-48C8-9D20-4B364E340FB8}" srcOrd="1" destOrd="0" parTransId="{4DE044D3-2BD5-4E00-934F-8A697A09D0FA}" sibTransId="{5BF24699-3674-4A51-93EE-B34C0FA04600}"/>
    <dgm:cxn modelId="{CB92E847-FC21-48E6-B52E-5DD5C13E1B5F}" type="presParOf" srcId="{92EE04E9-ADF6-4F5C-8BB2-CDA5C104DA50}" destId="{A6965148-8DEA-487A-BD7E-35E297683344}" srcOrd="0" destOrd="0" presId="urn:microsoft.com/office/officeart/2008/layout/LinedList"/>
    <dgm:cxn modelId="{6EAC97C0-5E7C-4507-B900-DE653B4BBA4C}" type="presParOf" srcId="{92EE04E9-ADF6-4F5C-8BB2-CDA5C104DA50}" destId="{99104591-E050-400D-B500-4769BE4024C1}" srcOrd="1" destOrd="0" presId="urn:microsoft.com/office/officeart/2008/layout/LinedList"/>
    <dgm:cxn modelId="{45ECFA84-CD37-4A72-B470-3301DA73E05D}" type="presParOf" srcId="{99104591-E050-400D-B500-4769BE4024C1}" destId="{AFF5EF1E-BE9D-4861-BA5E-6A94F0095A72}" srcOrd="0" destOrd="0" presId="urn:microsoft.com/office/officeart/2008/layout/LinedList"/>
    <dgm:cxn modelId="{3000D505-1120-4246-823D-C130E6D04A4E}" type="presParOf" srcId="{99104591-E050-400D-B500-4769BE4024C1}" destId="{B151EC30-3A10-4623-9748-32DE056B9072}" srcOrd="1" destOrd="0" presId="urn:microsoft.com/office/officeart/2008/layout/LinedList"/>
    <dgm:cxn modelId="{3E54126A-4254-46DD-9A05-40234798741C}" type="presParOf" srcId="{92EE04E9-ADF6-4F5C-8BB2-CDA5C104DA50}" destId="{57548C9D-B26C-4F9C-9486-725BE570EF48}" srcOrd="2" destOrd="0" presId="urn:microsoft.com/office/officeart/2008/layout/LinedList"/>
    <dgm:cxn modelId="{A24FEAFF-7CAA-40B7-9EB3-F1545DF5F508}" type="presParOf" srcId="{92EE04E9-ADF6-4F5C-8BB2-CDA5C104DA50}" destId="{89FC23D2-E487-4D50-9250-748634732986}" srcOrd="3" destOrd="0" presId="urn:microsoft.com/office/officeart/2008/layout/LinedList"/>
    <dgm:cxn modelId="{87915ED3-7F85-4BC0-8074-95BD03FF6A18}" type="presParOf" srcId="{89FC23D2-E487-4D50-9250-748634732986}" destId="{BE65A0D8-515D-4EAC-9A81-D0A53485A4DB}" srcOrd="0" destOrd="0" presId="urn:microsoft.com/office/officeart/2008/layout/LinedList"/>
    <dgm:cxn modelId="{5A6C9ED7-7E4A-4842-B6FD-CE091A7AC43D}" type="presParOf" srcId="{89FC23D2-E487-4D50-9250-748634732986}" destId="{0F59CDD0-AC05-4BE8-AEA3-7BFB0D2A0D50}" srcOrd="1" destOrd="0" presId="urn:microsoft.com/office/officeart/2008/layout/LinedList"/>
    <dgm:cxn modelId="{C3F5FB16-3CE0-4BFC-93A4-CF28A75B67A8}" type="presParOf" srcId="{92EE04E9-ADF6-4F5C-8BB2-CDA5C104DA50}" destId="{86F23884-15C9-44B5-98BE-47308BCA8CDD}" srcOrd="4" destOrd="0" presId="urn:microsoft.com/office/officeart/2008/layout/LinedList"/>
    <dgm:cxn modelId="{8A0A4872-C1D1-4050-87C1-1ADEDA32E96F}" type="presParOf" srcId="{92EE04E9-ADF6-4F5C-8BB2-CDA5C104DA50}" destId="{0167F396-4D0F-4335-8CEF-75B2DBDD201F}" srcOrd="5" destOrd="0" presId="urn:microsoft.com/office/officeart/2008/layout/LinedList"/>
    <dgm:cxn modelId="{23CDB88B-B6BB-4D35-B07C-AE60752DEE1B}" type="presParOf" srcId="{0167F396-4D0F-4335-8CEF-75B2DBDD201F}" destId="{99FF8C14-7229-4C27-9EC4-BE33D6E50F45}" srcOrd="0" destOrd="0" presId="urn:microsoft.com/office/officeart/2008/layout/LinedList"/>
    <dgm:cxn modelId="{C7BD4AB1-8AA3-497E-B964-330909F31799}" type="presParOf" srcId="{0167F396-4D0F-4335-8CEF-75B2DBDD201F}" destId="{71F1E87C-8BB2-4262-80B2-AA9A3B0A77A5}" srcOrd="1" destOrd="0" presId="urn:microsoft.com/office/officeart/2008/layout/LinedList"/>
    <dgm:cxn modelId="{70B35DE1-8860-4AFE-975D-4D77537A02E3}" type="presParOf" srcId="{92EE04E9-ADF6-4F5C-8BB2-CDA5C104DA50}" destId="{24026A15-F6B6-424C-9FC9-790DB00C992C}" srcOrd="6" destOrd="0" presId="urn:microsoft.com/office/officeart/2008/layout/LinedList"/>
    <dgm:cxn modelId="{4918C84B-3B70-41D4-9587-77166A65B6FA}" type="presParOf" srcId="{92EE04E9-ADF6-4F5C-8BB2-CDA5C104DA50}" destId="{9FE63CB8-3B7B-48FB-96AB-7F0BB505ACF3}" srcOrd="7" destOrd="0" presId="urn:microsoft.com/office/officeart/2008/layout/LinedList"/>
    <dgm:cxn modelId="{65F19D1F-76F5-4C79-A0E6-E25D507DB24F}" type="presParOf" srcId="{9FE63CB8-3B7B-48FB-96AB-7F0BB505ACF3}" destId="{2CB7BC38-F251-4569-94A0-72F4001BD38F}" srcOrd="0" destOrd="0" presId="urn:microsoft.com/office/officeart/2008/layout/LinedList"/>
    <dgm:cxn modelId="{D705C961-5B05-4C5A-8AF1-B0716B528D81}" type="presParOf" srcId="{9FE63CB8-3B7B-48FB-96AB-7F0BB505ACF3}" destId="{47503883-BC53-425A-B304-3D3C327C9D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576AA3-6CBC-4B7A-8CCD-8ECCE4FCD8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2DF9210-34BF-4FF5-9824-3FF12E69BA2D}">
      <dgm:prSet/>
      <dgm:spPr/>
      <dgm:t>
        <a:bodyPr/>
        <a:lstStyle/>
        <a:p>
          <a:r>
            <a:rPr lang="es-CR"/>
            <a:t>Claridad en las responsabilidades.</a:t>
          </a:r>
          <a:endParaRPr lang="en-US"/>
        </a:p>
      </dgm:t>
    </dgm:pt>
    <dgm:pt modelId="{DEC8B8C1-E005-46FF-BEA3-5C82DF6F702B}" type="parTrans" cxnId="{DD8F973C-9D52-4466-A5B0-363D1955456E}">
      <dgm:prSet/>
      <dgm:spPr/>
      <dgm:t>
        <a:bodyPr/>
        <a:lstStyle/>
        <a:p>
          <a:endParaRPr lang="en-US"/>
        </a:p>
      </dgm:t>
    </dgm:pt>
    <dgm:pt modelId="{A81BC8DD-06C0-47AC-98B4-758DB83A876A}" type="sibTrans" cxnId="{DD8F973C-9D52-4466-A5B0-363D1955456E}">
      <dgm:prSet/>
      <dgm:spPr/>
      <dgm:t>
        <a:bodyPr/>
        <a:lstStyle/>
        <a:p>
          <a:endParaRPr lang="en-US"/>
        </a:p>
      </dgm:t>
    </dgm:pt>
    <dgm:pt modelId="{AFEB0043-F732-41B0-83CC-8F7FD6DBFD29}">
      <dgm:prSet/>
      <dgm:spPr/>
      <dgm:t>
        <a:bodyPr/>
        <a:lstStyle/>
        <a:p>
          <a:r>
            <a:rPr lang="es-CR"/>
            <a:t>Mejora la eficiencia y productividad.</a:t>
          </a:r>
          <a:endParaRPr lang="en-US"/>
        </a:p>
      </dgm:t>
    </dgm:pt>
    <dgm:pt modelId="{E758AF88-8AA3-42F6-9633-6053C043375F}" type="parTrans" cxnId="{A52A5374-EC96-429C-872C-901BEBD9EFAB}">
      <dgm:prSet/>
      <dgm:spPr/>
      <dgm:t>
        <a:bodyPr/>
        <a:lstStyle/>
        <a:p>
          <a:endParaRPr lang="en-US"/>
        </a:p>
      </dgm:t>
    </dgm:pt>
    <dgm:pt modelId="{2485EFC3-1081-47DC-B9B6-8338998CBBBF}" type="sibTrans" cxnId="{A52A5374-EC96-429C-872C-901BEBD9EFAB}">
      <dgm:prSet/>
      <dgm:spPr/>
      <dgm:t>
        <a:bodyPr/>
        <a:lstStyle/>
        <a:p>
          <a:endParaRPr lang="en-US"/>
        </a:p>
      </dgm:t>
    </dgm:pt>
    <dgm:pt modelId="{D59C62AD-84B0-4223-A8AE-BAB6138528C4}">
      <dgm:prSet/>
      <dgm:spPr/>
      <dgm:t>
        <a:bodyPr/>
        <a:lstStyle/>
        <a:p>
          <a:r>
            <a:rPr lang="es-CR"/>
            <a:t>Facilita la toma de decisiones.</a:t>
          </a:r>
          <a:endParaRPr lang="en-US"/>
        </a:p>
      </dgm:t>
    </dgm:pt>
    <dgm:pt modelId="{3EABF99D-4462-417A-B72F-C0B97E436C44}" type="parTrans" cxnId="{AF4B561A-097E-4D1D-B629-F5D056C24E69}">
      <dgm:prSet/>
      <dgm:spPr/>
      <dgm:t>
        <a:bodyPr/>
        <a:lstStyle/>
        <a:p>
          <a:endParaRPr lang="en-US"/>
        </a:p>
      </dgm:t>
    </dgm:pt>
    <dgm:pt modelId="{B8D76F39-E0D0-41F3-9DEE-FF61C6A4D96A}" type="sibTrans" cxnId="{AF4B561A-097E-4D1D-B629-F5D056C24E69}">
      <dgm:prSet/>
      <dgm:spPr/>
      <dgm:t>
        <a:bodyPr/>
        <a:lstStyle/>
        <a:p>
          <a:endParaRPr lang="en-US"/>
        </a:p>
      </dgm:t>
    </dgm:pt>
    <dgm:pt modelId="{F4F6D67A-1C71-436C-9121-4A5660F38C7F}">
      <dgm:prSet/>
      <dgm:spPr/>
      <dgm:t>
        <a:bodyPr/>
        <a:lstStyle/>
        <a:p>
          <a:r>
            <a:rPr lang="es-CR"/>
            <a:t>Promueve el crecimiento y la escalabilidad.</a:t>
          </a:r>
          <a:endParaRPr lang="en-US"/>
        </a:p>
      </dgm:t>
    </dgm:pt>
    <dgm:pt modelId="{8C9932CC-6AB3-4B1D-813A-5286F94C6A2C}" type="parTrans" cxnId="{D31FA04C-D74B-463E-AF26-37E219043545}">
      <dgm:prSet/>
      <dgm:spPr/>
      <dgm:t>
        <a:bodyPr/>
        <a:lstStyle/>
        <a:p>
          <a:endParaRPr lang="en-US"/>
        </a:p>
      </dgm:t>
    </dgm:pt>
    <dgm:pt modelId="{8559B8C5-8770-4831-BF1E-9F410C953EF9}" type="sibTrans" cxnId="{D31FA04C-D74B-463E-AF26-37E219043545}">
      <dgm:prSet/>
      <dgm:spPr/>
      <dgm:t>
        <a:bodyPr/>
        <a:lstStyle/>
        <a:p>
          <a:endParaRPr lang="en-US"/>
        </a:p>
      </dgm:t>
    </dgm:pt>
    <dgm:pt modelId="{73720655-3C62-4349-92C3-03D6F858D720}" type="pres">
      <dgm:prSet presAssocID="{E0576AA3-6CBC-4B7A-8CCD-8ECCE4FCD808}" presName="root" presStyleCnt="0">
        <dgm:presLayoutVars>
          <dgm:dir/>
          <dgm:resizeHandles val="exact"/>
        </dgm:presLayoutVars>
      </dgm:prSet>
      <dgm:spPr/>
    </dgm:pt>
    <dgm:pt modelId="{DD91EA4B-AE73-44DD-803D-6DE79AAE236E}" type="pres">
      <dgm:prSet presAssocID="{C2DF9210-34BF-4FF5-9824-3FF12E69BA2D}" presName="compNode" presStyleCnt="0"/>
      <dgm:spPr/>
    </dgm:pt>
    <dgm:pt modelId="{6F990056-327A-446B-A8BD-B52AAC2A549D}" type="pres">
      <dgm:prSet presAssocID="{C2DF9210-34BF-4FF5-9824-3FF12E69BA2D}" presName="bgRect" presStyleLbl="bgShp" presStyleIdx="0" presStyleCnt="4"/>
      <dgm:spPr/>
    </dgm:pt>
    <dgm:pt modelId="{FD520A5E-FC44-4255-9000-96EC6EE5B097}" type="pres">
      <dgm:prSet presAssocID="{C2DF9210-34BF-4FF5-9824-3FF12E69BA2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85413CC-3483-4C10-967C-0DFD8EA9AB0E}" type="pres">
      <dgm:prSet presAssocID="{C2DF9210-34BF-4FF5-9824-3FF12E69BA2D}" presName="spaceRect" presStyleCnt="0"/>
      <dgm:spPr/>
    </dgm:pt>
    <dgm:pt modelId="{DB9E95D2-DB58-43C1-9879-87DCB0BE4018}" type="pres">
      <dgm:prSet presAssocID="{C2DF9210-34BF-4FF5-9824-3FF12E69BA2D}" presName="parTx" presStyleLbl="revTx" presStyleIdx="0" presStyleCnt="4">
        <dgm:presLayoutVars>
          <dgm:chMax val="0"/>
          <dgm:chPref val="0"/>
        </dgm:presLayoutVars>
      </dgm:prSet>
      <dgm:spPr/>
    </dgm:pt>
    <dgm:pt modelId="{2B124E97-D7B1-482F-A016-88CECFDC42D3}" type="pres">
      <dgm:prSet presAssocID="{A81BC8DD-06C0-47AC-98B4-758DB83A876A}" presName="sibTrans" presStyleCnt="0"/>
      <dgm:spPr/>
    </dgm:pt>
    <dgm:pt modelId="{7DE0835E-B2AC-4423-AC38-71C9FF433F16}" type="pres">
      <dgm:prSet presAssocID="{AFEB0043-F732-41B0-83CC-8F7FD6DBFD29}" presName="compNode" presStyleCnt="0"/>
      <dgm:spPr/>
    </dgm:pt>
    <dgm:pt modelId="{D7DE9D6F-189A-48AF-959B-2A82F390B2C2}" type="pres">
      <dgm:prSet presAssocID="{AFEB0043-F732-41B0-83CC-8F7FD6DBFD29}" presName="bgRect" presStyleLbl="bgShp" presStyleIdx="1" presStyleCnt="4"/>
      <dgm:spPr/>
    </dgm:pt>
    <dgm:pt modelId="{7E4023C2-FC5F-4983-AB98-F069E9312A79}" type="pres">
      <dgm:prSet presAssocID="{AFEB0043-F732-41B0-83CC-8F7FD6DBFD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61524AC-D50F-43CA-B4CF-C3C0141C1AA5}" type="pres">
      <dgm:prSet presAssocID="{AFEB0043-F732-41B0-83CC-8F7FD6DBFD29}" presName="spaceRect" presStyleCnt="0"/>
      <dgm:spPr/>
    </dgm:pt>
    <dgm:pt modelId="{8F43A919-4C65-4092-82F6-C38AD77E4C11}" type="pres">
      <dgm:prSet presAssocID="{AFEB0043-F732-41B0-83CC-8F7FD6DBFD29}" presName="parTx" presStyleLbl="revTx" presStyleIdx="1" presStyleCnt="4">
        <dgm:presLayoutVars>
          <dgm:chMax val="0"/>
          <dgm:chPref val="0"/>
        </dgm:presLayoutVars>
      </dgm:prSet>
      <dgm:spPr/>
    </dgm:pt>
    <dgm:pt modelId="{E83CA1BE-05E5-4D99-9ED3-CE1600168FBA}" type="pres">
      <dgm:prSet presAssocID="{2485EFC3-1081-47DC-B9B6-8338998CBBBF}" presName="sibTrans" presStyleCnt="0"/>
      <dgm:spPr/>
    </dgm:pt>
    <dgm:pt modelId="{DFB9A8A0-2AF4-438C-878B-0DFFE7DB0801}" type="pres">
      <dgm:prSet presAssocID="{D59C62AD-84B0-4223-A8AE-BAB6138528C4}" presName="compNode" presStyleCnt="0"/>
      <dgm:spPr/>
    </dgm:pt>
    <dgm:pt modelId="{2BCAD701-369B-4E9E-8157-8D88EA834C2D}" type="pres">
      <dgm:prSet presAssocID="{D59C62AD-84B0-4223-A8AE-BAB6138528C4}" presName="bgRect" presStyleLbl="bgShp" presStyleIdx="2" presStyleCnt="4"/>
      <dgm:spPr/>
    </dgm:pt>
    <dgm:pt modelId="{A191E9FC-E25F-469B-B218-6041FA9C16CC}" type="pres">
      <dgm:prSet presAssocID="{D59C62AD-84B0-4223-A8AE-BAB6138528C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FFA9D49F-9E27-46BA-BF8A-0638F7BA7A9F}" type="pres">
      <dgm:prSet presAssocID="{D59C62AD-84B0-4223-A8AE-BAB6138528C4}" presName="spaceRect" presStyleCnt="0"/>
      <dgm:spPr/>
    </dgm:pt>
    <dgm:pt modelId="{C0FB2337-851A-4C56-8811-2F8F7789EC73}" type="pres">
      <dgm:prSet presAssocID="{D59C62AD-84B0-4223-A8AE-BAB6138528C4}" presName="parTx" presStyleLbl="revTx" presStyleIdx="2" presStyleCnt="4">
        <dgm:presLayoutVars>
          <dgm:chMax val="0"/>
          <dgm:chPref val="0"/>
        </dgm:presLayoutVars>
      </dgm:prSet>
      <dgm:spPr/>
    </dgm:pt>
    <dgm:pt modelId="{3B76B4A9-AF44-4155-A252-45FA625677FA}" type="pres">
      <dgm:prSet presAssocID="{B8D76F39-E0D0-41F3-9DEE-FF61C6A4D96A}" presName="sibTrans" presStyleCnt="0"/>
      <dgm:spPr/>
    </dgm:pt>
    <dgm:pt modelId="{30282358-5851-41DD-BFCA-5A7D55F7A4E2}" type="pres">
      <dgm:prSet presAssocID="{F4F6D67A-1C71-436C-9121-4A5660F38C7F}" presName="compNode" presStyleCnt="0"/>
      <dgm:spPr/>
    </dgm:pt>
    <dgm:pt modelId="{6A35D9CC-934C-4FA9-BF9D-81AEB3F07F13}" type="pres">
      <dgm:prSet presAssocID="{F4F6D67A-1C71-436C-9121-4A5660F38C7F}" presName="bgRect" presStyleLbl="bgShp" presStyleIdx="3" presStyleCnt="4"/>
      <dgm:spPr/>
    </dgm:pt>
    <dgm:pt modelId="{28537635-64B5-45B2-95C1-701030F27314}" type="pres">
      <dgm:prSet presAssocID="{F4F6D67A-1C71-436C-9121-4A5660F38C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8D6D816-45F2-473D-882E-BE553A7FE3CF}" type="pres">
      <dgm:prSet presAssocID="{F4F6D67A-1C71-436C-9121-4A5660F38C7F}" presName="spaceRect" presStyleCnt="0"/>
      <dgm:spPr/>
    </dgm:pt>
    <dgm:pt modelId="{E6CBDE7E-8431-457F-808F-16D2E7195AA2}" type="pres">
      <dgm:prSet presAssocID="{F4F6D67A-1C71-436C-9121-4A5660F38C7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F4B561A-097E-4D1D-B629-F5D056C24E69}" srcId="{E0576AA3-6CBC-4B7A-8CCD-8ECCE4FCD808}" destId="{D59C62AD-84B0-4223-A8AE-BAB6138528C4}" srcOrd="2" destOrd="0" parTransId="{3EABF99D-4462-417A-B72F-C0B97E436C44}" sibTransId="{B8D76F39-E0D0-41F3-9DEE-FF61C6A4D96A}"/>
    <dgm:cxn modelId="{FF63AF2C-E377-4EEF-8A2B-76B7B88F3C81}" type="presOf" srcId="{F4F6D67A-1C71-436C-9121-4A5660F38C7F}" destId="{E6CBDE7E-8431-457F-808F-16D2E7195AA2}" srcOrd="0" destOrd="0" presId="urn:microsoft.com/office/officeart/2018/2/layout/IconVerticalSolidList"/>
    <dgm:cxn modelId="{DD8F973C-9D52-4466-A5B0-363D1955456E}" srcId="{E0576AA3-6CBC-4B7A-8CCD-8ECCE4FCD808}" destId="{C2DF9210-34BF-4FF5-9824-3FF12E69BA2D}" srcOrd="0" destOrd="0" parTransId="{DEC8B8C1-E005-46FF-BEA3-5C82DF6F702B}" sibTransId="{A81BC8DD-06C0-47AC-98B4-758DB83A876A}"/>
    <dgm:cxn modelId="{D31FA04C-D74B-463E-AF26-37E219043545}" srcId="{E0576AA3-6CBC-4B7A-8CCD-8ECCE4FCD808}" destId="{F4F6D67A-1C71-436C-9121-4A5660F38C7F}" srcOrd="3" destOrd="0" parTransId="{8C9932CC-6AB3-4B1D-813A-5286F94C6A2C}" sibTransId="{8559B8C5-8770-4831-BF1E-9F410C953EF9}"/>
    <dgm:cxn modelId="{A52A5374-EC96-429C-872C-901BEBD9EFAB}" srcId="{E0576AA3-6CBC-4B7A-8CCD-8ECCE4FCD808}" destId="{AFEB0043-F732-41B0-83CC-8F7FD6DBFD29}" srcOrd="1" destOrd="0" parTransId="{E758AF88-8AA3-42F6-9633-6053C043375F}" sibTransId="{2485EFC3-1081-47DC-B9B6-8338998CBBBF}"/>
    <dgm:cxn modelId="{BCAD778A-C28E-439A-B4E3-137571EF16D2}" type="presOf" srcId="{D59C62AD-84B0-4223-A8AE-BAB6138528C4}" destId="{C0FB2337-851A-4C56-8811-2F8F7789EC73}" srcOrd="0" destOrd="0" presId="urn:microsoft.com/office/officeart/2018/2/layout/IconVerticalSolidList"/>
    <dgm:cxn modelId="{2C6CC28E-212D-4FA7-A72D-2E3A40E0F033}" type="presOf" srcId="{E0576AA3-6CBC-4B7A-8CCD-8ECCE4FCD808}" destId="{73720655-3C62-4349-92C3-03D6F858D720}" srcOrd="0" destOrd="0" presId="urn:microsoft.com/office/officeart/2018/2/layout/IconVerticalSolidList"/>
    <dgm:cxn modelId="{CE067D98-FE95-488A-A268-6E5AC63D255D}" type="presOf" srcId="{AFEB0043-F732-41B0-83CC-8F7FD6DBFD29}" destId="{8F43A919-4C65-4092-82F6-C38AD77E4C11}" srcOrd="0" destOrd="0" presId="urn:microsoft.com/office/officeart/2018/2/layout/IconVerticalSolidList"/>
    <dgm:cxn modelId="{3E17C7F6-6407-4582-8E77-4886CE897962}" type="presOf" srcId="{C2DF9210-34BF-4FF5-9824-3FF12E69BA2D}" destId="{DB9E95D2-DB58-43C1-9879-87DCB0BE4018}" srcOrd="0" destOrd="0" presId="urn:microsoft.com/office/officeart/2018/2/layout/IconVerticalSolidList"/>
    <dgm:cxn modelId="{F8D50492-64D4-438A-A4CF-DA154FA08FE0}" type="presParOf" srcId="{73720655-3C62-4349-92C3-03D6F858D720}" destId="{DD91EA4B-AE73-44DD-803D-6DE79AAE236E}" srcOrd="0" destOrd="0" presId="urn:microsoft.com/office/officeart/2018/2/layout/IconVerticalSolidList"/>
    <dgm:cxn modelId="{227FCD05-20C9-474E-9880-35FC0DF186DC}" type="presParOf" srcId="{DD91EA4B-AE73-44DD-803D-6DE79AAE236E}" destId="{6F990056-327A-446B-A8BD-B52AAC2A549D}" srcOrd="0" destOrd="0" presId="urn:microsoft.com/office/officeart/2018/2/layout/IconVerticalSolidList"/>
    <dgm:cxn modelId="{6209D49D-597A-4B71-A993-507E0DC14260}" type="presParOf" srcId="{DD91EA4B-AE73-44DD-803D-6DE79AAE236E}" destId="{FD520A5E-FC44-4255-9000-96EC6EE5B097}" srcOrd="1" destOrd="0" presId="urn:microsoft.com/office/officeart/2018/2/layout/IconVerticalSolidList"/>
    <dgm:cxn modelId="{5296AC5A-EE55-48AE-A180-5D8DAD96C2C8}" type="presParOf" srcId="{DD91EA4B-AE73-44DD-803D-6DE79AAE236E}" destId="{B85413CC-3483-4C10-967C-0DFD8EA9AB0E}" srcOrd="2" destOrd="0" presId="urn:microsoft.com/office/officeart/2018/2/layout/IconVerticalSolidList"/>
    <dgm:cxn modelId="{22E10699-4006-4615-A710-C32838256CEB}" type="presParOf" srcId="{DD91EA4B-AE73-44DD-803D-6DE79AAE236E}" destId="{DB9E95D2-DB58-43C1-9879-87DCB0BE4018}" srcOrd="3" destOrd="0" presId="urn:microsoft.com/office/officeart/2018/2/layout/IconVerticalSolidList"/>
    <dgm:cxn modelId="{7899D36E-7BEB-4974-BE97-434AB8DFE118}" type="presParOf" srcId="{73720655-3C62-4349-92C3-03D6F858D720}" destId="{2B124E97-D7B1-482F-A016-88CECFDC42D3}" srcOrd="1" destOrd="0" presId="urn:microsoft.com/office/officeart/2018/2/layout/IconVerticalSolidList"/>
    <dgm:cxn modelId="{7D3B8BA0-DEAF-45C5-B774-6BFC824A6973}" type="presParOf" srcId="{73720655-3C62-4349-92C3-03D6F858D720}" destId="{7DE0835E-B2AC-4423-AC38-71C9FF433F16}" srcOrd="2" destOrd="0" presId="urn:microsoft.com/office/officeart/2018/2/layout/IconVerticalSolidList"/>
    <dgm:cxn modelId="{8FB75F51-A4B9-40B4-8E06-A80DDEF3DF98}" type="presParOf" srcId="{7DE0835E-B2AC-4423-AC38-71C9FF433F16}" destId="{D7DE9D6F-189A-48AF-959B-2A82F390B2C2}" srcOrd="0" destOrd="0" presId="urn:microsoft.com/office/officeart/2018/2/layout/IconVerticalSolidList"/>
    <dgm:cxn modelId="{A822E6E8-030B-4459-9736-B04200832C71}" type="presParOf" srcId="{7DE0835E-B2AC-4423-AC38-71C9FF433F16}" destId="{7E4023C2-FC5F-4983-AB98-F069E9312A79}" srcOrd="1" destOrd="0" presId="urn:microsoft.com/office/officeart/2018/2/layout/IconVerticalSolidList"/>
    <dgm:cxn modelId="{0172657C-5046-4E59-8BCA-A10AA750C002}" type="presParOf" srcId="{7DE0835E-B2AC-4423-AC38-71C9FF433F16}" destId="{161524AC-D50F-43CA-B4CF-C3C0141C1AA5}" srcOrd="2" destOrd="0" presId="urn:microsoft.com/office/officeart/2018/2/layout/IconVerticalSolidList"/>
    <dgm:cxn modelId="{9ACEDEE4-8A0A-4972-8DD4-9B357A8C52AB}" type="presParOf" srcId="{7DE0835E-B2AC-4423-AC38-71C9FF433F16}" destId="{8F43A919-4C65-4092-82F6-C38AD77E4C11}" srcOrd="3" destOrd="0" presId="urn:microsoft.com/office/officeart/2018/2/layout/IconVerticalSolidList"/>
    <dgm:cxn modelId="{22049DD8-A2C5-4831-85C3-FE1FC659704F}" type="presParOf" srcId="{73720655-3C62-4349-92C3-03D6F858D720}" destId="{E83CA1BE-05E5-4D99-9ED3-CE1600168FBA}" srcOrd="3" destOrd="0" presId="urn:microsoft.com/office/officeart/2018/2/layout/IconVerticalSolidList"/>
    <dgm:cxn modelId="{784034FC-67E8-4C93-A4E1-EB9810EB287A}" type="presParOf" srcId="{73720655-3C62-4349-92C3-03D6F858D720}" destId="{DFB9A8A0-2AF4-438C-878B-0DFFE7DB0801}" srcOrd="4" destOrd="0" presId="urn:microsoft.com/office/officeart/2018/2/layout/IconVerticalSolidList"/>
    <dgm:cxn modelId="{5E81D8DE-52FF-4039-982F-F476929CEC82}" type="presParOf" srcId="{DFB9A8A0-2AF4-438C-878B-0DFFE7DB0801}" destId="{2BCAD701-369B-4E9E-8157-8D88EA834C2D}" srcOrd="0" destOrd="0" presId="urn:microsoft.com/office/officeart/2018/2/layout/IconVerticalSolidList"/>
    <dgm:cxn modelId="{E750308A-FF8F-436E-A455-3ACEB1DD7A98}" type="presParOf" srcId="{DFB9A8A0-2AF4-438C-878B-0DFFE7DB0801}" destId="{A191E9FC-E25F-469B-B218-6041FA9C16CC}" srcOrd="1" destOrd="0" presId="urn:microsoft.com/office/officeart/2018/2/layout/IconVerticalSolidList"/>
    <dgm:cxn modelId="{934261DD-C91C-4812-A4F9-D6307D8582BC}" type="presParOf" srcId="{DFB9A8A0-2AF4-438C-878B-0DFFE7DB0801}" destId="{FFA9D49F-9E27-46BA-BF8A-0638F7BA7A9F}" srcOrd="2" destOrd="0" presId="urn:microsoft.com/office/officeart/2018/2/layout/IconVerticalSolidList"/>
    <dgm:cxn modelId="{0EFB7438-3821-49D0-A4F5-9AB9C7DDFB91}" type="presParOf" srcId="{DFB9A8A0-2AF4-438C-878B-0DFFE7DB0801}" destId="{C0FB2337-851A-4C56-8811-2F8F7789EC73}" srcOrd="3" destOrd="0" presId="urn:microsoft.com/office/officeart/2018/2/layout/IconVerticalSolidList"/>
    <dgm:cxn modelId="{3E2EA9B9-5EC4-46BD-B824-70231FB89CC1}" type="presParOf" srcId="{73720655-3C62-4349-92C3-03D6F858D720}" destId="{3B76B4A9-AF44-4155-A252-45FA625677FA}" srcOrd="5" destOrd="0" presId="urn:microsoft.com/office/officeart/2018/2/layout/IconVerticalSolidList"/>
    <dgm:cxn modelId="{E6C67A23-AE82-42B6-81CB-0CAA4F5216E0}" type="presParOf" srcId="{73720655-3C62-4349-92C3-03D6F858D720}" destId="{30282358-5851-41DD-BFCA-5A7D55F7A4E2}" srcOrd="6" destOrd="0" presId="urn:microsoft.com/office/officeart/2018/2/layout/IconVerticalSolidList"/>
    <dgm:cxn modelId="{D8CD2517-031C-4F3D-B5F9-3CD249F47D69}" type="presParOf" srcId="{30282358-5851-41DD-BFCA-5A7D55F7A4E2}" destId="{6A35D9CC-934C-4FA9-BF9D-81AEB3F07F13}" srcOrd="0" destOrd="0" presId="urn:microsoft.com/office/officeart/2018/2/layout/IconVerticalSolidList"/>
    <dgm:cxn modelId="{1144D1EE-BB9E-40B1-88FE-336A8620D2EE}" type="presParOf" srcId="{30282358-5851-41DD-BFCA-5A7D55F7A4E2}" destId="{28537635-64B5-45B2-95C1-701030F27314}" srcOrd="1" destOrd="0" presId="urn:microsoft.com/office/officeart/2018/2/layout/IconVerticalSolidList"/>
    <dgm:cxn modelId="{6FA3E181-0B92-4911-8814-7C8DC076F73A}" type="presParOf" srcId="{30282358-5851-41DD-BFCA-5A7D55F7A4E2}" destId="{18D6D816-45F2-473D-882E-BE553A7FE3CF}" srcOrd="2" destOrd="0" presId="urn:microsoft.com/office/officeart/2018/2/layout/IconVerticalSolidList"/>
    <dgm:cxn modelId="{19083990-4FAE-4C8E-BD5A-58A1073917E2}" type="presParOf" srcId="{30282358-5851-41DD-BFCA-5A7D55F7A4E2}" destId="{E6CBDE7E-8431-457F-808F-16D2E7195A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8DF8EA9-1C51-432D-9F20-C68B7C24CB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F9784D-8F8B-4173-9869-5AD5F041E5E4}">
      <dgm:prSet/>
      <dgm:spPr/>
      <dgm:t>
        <a:bodyPr/>
        <a:lstStyle/>
        <a:p>
          <a:r>
            <a:rPr lang="es-CR"/>
            <a:t>La distribución de cargos varía según el tamaño y tipo de empresa.</a:t>
          </a:r>
          <a:endParaRPr lang="en-US"/>
        </a:p>
      </dgm:t>
    </dgm:pt>
    <dgm:pt modelId="{1A368B6A-5F2B-4AD1-9EE8-32DFB5D855D4}" type="parTrans" cxnId="{D1546C0F-D437-42C5-8E65-1FE62C026C82}">
      <dgm:prSet/>
      <dgm:spPr/>
      <dgm:t>
        <a:bodyPr/>
        <a:lstStyle/>
        <a:p>
          <a:endParaRPr lang="en-US"/>
        </a:p>
      </dgm:t>
    </dgm:pt>
    <dgm:pt modelId="{98408FFF-44C8-488F-AC7B-DD9C5F8A3D99}" type="sibTrans" cxnId="{D1546C0F-D437-42C5-8E65-1FE62C026C82}">
      <dgm:prSet/>
      <dgm:spPr/>
      <dgm:t>
        <a:bodyPr/>
        <a:lstStyle/>
        <a:p>
          <a:endParaRPr lang="en-US"/>
        </a:p>
      </dgm:t>
    </dgm:pt>
    <dgm:pt modelId="{430D05EF-A7FC-41C8-AF99-7D098871AD20}">
      <dgm:prSet/>
      <dgm:spPr/>
      <dgm:t>
        <a:bodyPr/>
        <a:lstStyle/>
        <a:p>
          <a:r>
            <a:rPr lang="es-CR"/>
            <a:t>Una estructura bien definida es clave para el éxito organizacional.</a:t>
          </a:r>
          <a:endParaRPr lang="en-US"/>
        </a:p>
      </dgm:t>
    </dgm:pt>
    <dgm:pt modelId="{73C2CBA6-094C-4E47-A0DD-EACFDC212C56}" type="parTrans" cxnId="{F092E897-481D-4209-9874-192ED17AB4C1}">
      <dgm:prSet/>
      <dgm:spPr/>
      <dgm:t>
        <a:bodyPr/>
        <a:lstStyle/>
        <a:p>
          <a:endParaRPr lang="en-US"/>
        </a:p>
      </dgm:t>
    </dgm:pt>
    <dgm:pt modelId="{36B81494-2583-462D-81C7-73B99A86FDD7}" type="sibTrans" cxnId="{F092E897-481D-4209-9874-192ED17AB4C1}">
      <dgm:prSet/>
      <dgm:spPr/>
      <dgm:t>
        <a:bodyPr/>
        <a:lstStyle/>
        <a:p>
          <a:endParaRPr lang="en-US"/>
        </a:p>
      </dgm:t>
    </dgm:pt>
    <dgm:pt modelId="{FC9D5784-46C5-4187-9812-B8C71EE3D90B}">
      <dgm:prSet/>
      <dgm:spPr/>
      <dgm:t>
        <a:bodyPr/>
        <a:lstStyle/>
        <a:p>
          <a:r>
            <a:rPr lang="es-CR"/>
            <a:t>Adaptabilidad y claridad son esenciales en un mundo empresarial cambiante.</a:t>
          </a:r>
          <a:endParaRPr lang="en-US"/>
        </a:p>
      </dgm:t>
    </dgm:pt>
    <dgm:pt modelId="{C85B5F3A-89FB-4D64-A68A-87D458560A20}" type="parTrans" cxnId="{1AD6454A-3708-4C34-82C7-282B5AD6D988}">
      <dgm:prSet/>
      <dgm:spPr/>
      <dgm:t>
        <a:bodyPr/>
        <a:lstStyle/>
        <a:p>
          <a:endParaRPr lang="en-US"/>
        </a:p>
      </dgm:t>
    </dgm:pt>
    <dgm:pt modelId="{4F1F6FED-7D1B-4990-9810-AA8D17180294}" type="sibTrans" cxnId="{1AD6454A-3708-4C34-82C7-282B5AD6D988}">
      <dgm:prSet/>
      <dgm:spPr/>
      <dgm:t>
        <a:bodyPr/>
        <a:lstStyle/>
        <a:p>
          <a:endParaRPr lang="en-US"/>
        </a:p>
      </dgm:t>
    </dgm:pt>
    <dgm:pt modelId="{4C6B40A3-A415-4D96-98D9-77975873853A}">
      <dgm:prSet/>
      <dgm:spPr/>
      <dgm:t>
        <a:bodyPr/>
        <a:lstStyle/>
        <a:p>
          <a:r>
            <a:rPr lang="es-CR"/>
            <a:t>Invitación a preguntas o discusión.</a:t>
          </a:r>
          <a:endParaRPr lang="en-US"/>
        </a:p>
      </dgm:t>
    </dgm:pt>
    <dgm:pt modelId="{05BDE840-F56C-4BCE-8ED7-6F89EFDD0220}" type="parTrans" cxnId="{1F24483D-96E7-409B-9137-E0D415E5C04A}">
      <dgm:prSet/>
      <dgm:spPr/>
      <dgm:t>
        <a:bodyPr/>
        <a:lstStyle/>
        <a:p>
          <a:endParaRPr lang="en-US"/>
        </a:p>
      </dgm:t>
    </dgm:pt>
    <dgm:pt modelId="{DB832004-E6D8-490C-BB8E-6A6211077FBC}" type="sibTrans" cxnId="{1F24483D-96E7-409B-9137-E0D415E5C04A}">
      <dgm:prSet/>
      <dgm:spPr/>
      <dgm:t>
        <a:bodyPr/>
        <a:lstStyle/>
        <a:p>
          <a:endParaRPr lang="en-US"/>
        </a:p>
      </dgm:t>
    </dgm:pt>
    <dgm:pt modelId="{EE32B842-6BF4-4585-ABD4-4CA76EA092FA}" type="pres">
      <dgm:prSet presAssocID="{88DF8EA9-1C51-432D-9F20-C68B7C24CBC2}" presName="root" presStyleCnt="0">
        <dgm:presLayoutVars>
          <dgm:dir/>
          <dgm:resizeHandles val="exact"/>
        </dgm:presLayoutVars>
      </dgm:prSet>
      <dgm:spPr/>
    </dgm:pt>
    <dgm:pt modelId="{07DE08C7-0229-4F51-94EF-2EBF5442BA9C}" type="pres">
      <dgm:prSet presAssocID="{C4F9784D-8F8B-4173-9869-5AD5F041E5E4}" presName="compNode" presStyleCnt="0"/>
      <dgm:spPr/>
    </dgm:pt>
    <dgm:pt modelId="{6F673E43-00F1-4BD2-B3FE-55C1152F837C}" type="pres">
      <dgm:prSet presAssocID="{C4F9784D-8F8B-4173-9869-5AD5F041E5E4}" presName="bgRect" presStyleLbl="bgShp" presStyleIdx="0" presStyleCnt="4"/>
      <dgm:spPr/>
    </dgm:pt>
    <dgm:pt modelId="{B09B9AB3-56E2-4E83-A415-591DCDB3FE48}" type="pres">
      <dgm:prSet presAssocID="{C4F9784D-8F8B-4173-9869-5AD5F041E5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ólar"/>
        </a:ext>
      </dgm:extLst>
    </dgm:pt>
    <dgm:pt modelId="{6D49BE3B-DB26-45EC-AF67-D55570783600}" type="pres">
      <dgm:prSet presAssocID="{C4F9784D-8F8B-4173-9869-5AD5F041E5E4}" presName="spaceRect" presStyleCnt="0"/>
      <dgm:spPr/>
    </dgm:pt>
    <dgm:pt modelId="{F2439FA2-361B-47AD-9914-CBE1D47201A1}" type="pres">
      <dgm:prSet presAssocID="{C4F9784D-8F8B-4173-9869-5AD5F041E5E4}" presName="parTx" presStyleLbl="revTx" presStyleIdx="0" presStyleCnt="4">
        <dgm:presLayoutVars>
          <dgm:chMax val="0"/>
          <dgm:chPref val="0"/>
        </dgm:presLayoutVars>
      </dgm:prSet>
      <dgm:spPr/>
    </dgm:pt>
    <dgm:pt modelId="{EC6550E1-A746-4644-8E56-DA1B7F81B352}" type="pres">
      <dgm:prSet presAssocID="{98408FFF-44C8-488F-AC7B-DD9C5F8A3D99}" presName="sibTrans" presStyleCnt="0"/>
      <dgm:spPr/>
    </dgm:pt>
    <dgm:pt modelId="{4A4F2BAF-516E-423A-B04C-20492A3F7279}" type="pres">
      <dgm:prSet presAssocID="{430D05EF-A7FC-41C8-AF99-7D098871AD20}" presName="compNode" presStyleCnt="0"/>
      <dgm:spPr/>
    </dgm:pt>
    <dgm:pt modelId="{38C1D399-FD3F-4271-B99A-C89ED44B8DDE}" type="pres">
      <dgm:prSet presAssocID="{430D05EF-A7FC-41C8-AF99-7D098871AD20}" presName="bgRect" presStyleLbl="bgShp" presStyleIdx="1" presStyleCnt="4"/>
      <dgm:spPr/>
    </dgm:pt>
    <dgm:pt modelId="{3964FB46-1E1E-4A82-8B76-5919D394E069}" type="pres">
      <dgm:prSet presAssocID="{430D05EF-A7FC-41C8-AF99-7D098871AD2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erarquía"/>
        </a:ext>
      </dgm:extLst>
    </dgm:pt>
    <dgm:pt modelId="{AE6137D6-47EB-4470-B4E2-9FBD4826C61D}" type="pres">
      <dgm:prSet presAssocID="{430D05EF-A7FC-41C8-AF99-7D098871AD20}" presName="spaceRect" presStyleCnt="0"/>
      <dgm:spPr/>
    </dgm:pt>
    <dgm:pt modelId="{C6EB20EB-2988-49F7-929B-8B20AA255159}" type="pres">
      <dgm:prSet presAssocID="{430D05EF-A7FC-41C8-AF99-7D098871AD20}" presName="parTx" presStyleLbl="revTx" presStyleIdx="1" presStyleCnt="4">
        <dgm:presLayoutVars>
          <dgm:chMax val="0"/>
          <dgm:chPref val="0"/>
        </dgm:presLayoutVars>
      </dgm:prSet>
      <dgm:spPr/>
    </dgm:pt>
    <dgm:pt modelId="{67972839-8B8E-4FA4-8BDB-43342096F6C8}" type="pres">
      <dgm:prSet presAssocID="{36B81494-2583-462D-81C7-73B99A86FDD7}" presName="sibTrans" presStyleCnt="0"/>
      <dgm:spPr/>
    </dgm:pt>
    <dgm:pt modelId="{7D90010D-BD79-4B8E-9FD0-4A6BFEAAE748}" type="pres">
      <dgm:prSet presAssocID="{FC9D5784-46C5-4187-9812-B8C71EE3D90B}" presName="compNode" presStyleCnt="0"/>
      <dgm:spPr/>
    </dgm:pt>
    <dgm:pt modelId="{E4404159-5756-4805-BA68-C2ABB4DD1DDA}" type="pres">
      <dgm:prSet presAssocID="{FC9D5784-46C5-4187-9812-B8C71EE3D90B}" presName="bgRect" presStyleLbl="bgShp" presStyleIdx="2" presStyleCnt="4"/>
      <dgm:spPr/>
    </dgm:pt>
    <dgm:pt modelId="{FFCDF353-F089-4243-948F-2D7A72EC645B}" type="pres">
      <dgm:prSet presAssocID="{FC9D5784-46C5-4187-9812-B8C71EE3D90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0AE75A76-0F67-438C-AF1D-3720D5D365E6}" type="pres">
      <dgm:prSet presAssocID="{FC9D5784-46C5-4187-9812-B8C71EE3D90B}" presName="spaceRect" presStyleCnt="0"/>
      <dgm:spPr/>
    </dgm:pt>
    <dgm:pt modelId="{17A51130-1A9C-44C0-A96B-7EF15482C988}" type="pres">
      <dgm:prSet presAssocID="{FC9D5784-46C5-4187-9812-B8C71EE3D90B}" presName="parTx" presStyleLbl="revTx" presStyleIdx="2" presStyleCnt="4">
        <dgm:presLayoutVars>
          <dgm:chMax val="0"/>
          <dgm:chPref val="0"/>
        </dgm:presLayoutVars>
      </dgm:prSet>
      <dgm:spPr/>
    </dgm:pt>
    <dgm:pt modelId="{3ACFDDF8-014C-430F-A515-0837D9BEFC83}" type="pres">
      <dgm:prSet presAssocID="{4F1F6FED-7D1B-4990-9810-AA8D17180294}" presName="sibTrans" presStyleCnt="0"/>
      <dgm:spPr/>
    </dgm:pt>
    <dgm:pt modelId="{31F86D62-8B12-4679-BEDD-7DD059D10127}" type="pres">
      <dgm:prSet presAssocID="{4C6B40A3-A415-4D96-98D9-77975873853A}" presName="compNode" presStyleCnt="0"/>
      <dgm:spPr/>
    </dgm:pt>
    <dgm:pt modelId="{ADBCED9A-7606-4056-A594-644AB3409F69}" type="pres">
      <dgm:prSet presAssocID="{4C6B40A3-A415-4D96-98D9-77975873853A}" presName="bgRect" presStyleLbl="bgShp" presStyleIdx="3" presStyleCnt="4"/>
      <dgm:spPr/>
    </dgm:pt>
    <dgm:pt modelId="{846F0F4E-37F1-46CA-AF85-C6617625C9DC}" type="pres">
      <dgm:prSet presAssocID="{4C6B40A3-A415-4D96-98D9-7797587385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eo"/>
        </a:ext>
      </dgm:extLst>
    </dgm:pt>
    <dgm:pt modelId="{C3E08427-DB1D-4711-8E2A-692D073A2AF5}" type="pres">
      <dgm:prSet presAssocID="{4C6B40A3-A415-4D96-98D9-77975873853A}" presName="spaceRect" presStyleCnt="0"/>
      <dgm:spPr/>
    </dgm:pt>
    <dgm:pt modelId="{F40F389F-E287-4FE1-A931-70C4616E3EE8}" type="pres">
      <dgm:prSet presAssocID="{4C6B40A3-A415-4D96-98D9-77975873853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546C0F-D437-42C5-8E65-1FE62C026C82}" srcId="{88DF8EA9-1C51-432D-9F20-C68B7C24CBC2}" destId="{C4F9784D-8F8B-4173-9869-5AD5F041E5E4}" srcOrd="0" destOrd="0" parTransId="{1A368B6A-5F2B-4AD1-9EE8-32DFB5D855D4}" sibTransId="{98408FFF-44C8-488F-AC7B-DD9C5F8A3D99}"/>
    <dgm:cxn modelId="{CFA58224-2A47-460C-9F6B-3178A40A1614}" type="presOf" srcId="{C4F9784D-8F8B-4173-9869-5AD5F041E5E4}" destId="{F2439FA2-361B-47AD-9914-CBE1D47201A1}" srcOrd="0" destOrd="0" presId="urn:microsoft.com/office/officeart/2018/2/layout/IconVerticalSolidList"/>
    <dgm:cxn modelId="{34778433-A95F-4145-9587-1C39087A90E6}" type="presOf" srcId="{88DF8EA9-1C51-432D-9F20-C68B7C24CBC2}" destId="{EE32B842-6BF4-4585-ABD4-4CA76EA092FA}" srcOrd="0" destOrd="0" presId="urn:microsoft.com/office/officeart/2018/2/layout/IconVerticalSolidList"/>
    <dgm:cxn modelId="{1F24483D-96E7-409B-9137-E0D415E5C04A}" srcId="{88DF8EA9-1C51-432D-9F20-C68B7C24CBC2}" destId="{4C6B40A3-A415-4D96-98D9-77975873853A}" srcOrd="3" destOrd="0" parTransId="{05BDE840-F56C-4BCE-8ED7-6F89EFDD0220}" sibTransId="{DB832004-E6D8-490C-BB8E-6A6211077FBC}"/>
    <dgm:cxn modelId="{1AD6454A-3708-4C34-82C7-282B5AD6D988}" srcId="{88DF8EA9-1C51-432D-9F20-C68B7C24CBC2}" destId="{FC9D5784-46C5-4187-9812-B8C71EE3D90B}" srcOrd="2" destOrd="0" parTransId="{C85B5F3A-89FB-4D64-A68A-87D458560A20}" sibTransId="{4F1F6FED-7D1B-4990-9810-AA8D17180294}"/>
    <dgm:cxn modelId="{F092E897-481D-4209-9874-192ED17AB4C1}" srcId="{88DF8EA9-1C51-432D-9F20-C68B7C24CBC2}" destId="{430D05EF-A7FC-41C8-AF99-7D098871AD20}" srcOrd="1" destOrd="0" parTransId="{73C2CBA6-094C-4E47-A0DD-EACFDC212C56}" sibTransId="{36B81494-2583-462D-81C7-73B99A86FDD7}"/>
    <dgm:cxn modelId="{3DE166A4-9A1D-4D22-A772-195AD31EE66E}" type="presOf" srcId="{FC9D5784-46C5-4187-9812-B8C71EE3D90B}" destId="{17A51130-1A9C-44C0-A96B-7EF15482C988}" srcOrd="0" destOrd="0" presId="urn:microsoft.com/office/officeart/2018/2/layout/IconVerticalSolidList"/>
    <dgm:cxn modelId="{2F8553C5-0460-439B-85D0-C66501C78501}" type="presOf" srcId="{4C6B40A3-A415-4D96-98D9-77975873853A}" destId="{F40F389F-E287-4FE1-A931-70C4616E3EE8}" srcOrd="0" destOrd="0" presId="urn:microsoft.com/office/officeart/2018/2/layout/IconVerticalSolidList"/>
    <dgm:cxn modelId="{E56371E9-D4F9-47E5-A415-D6EEF0D42AE8}" type="presOf" srcId="{430D05EF-A7FC-41C8-AF99-7D098871AD20}" destId="{C6EB20EB-2988-49F7-929B-8B20AA255159}" srcOrd="0" destOrd="0" presId="urn:microsoft.com/office/officeart/2018/2/layout/IconVerticalSolidList"/>
    <dgm:cxn modelId="{A7503345-2C0F-4CFE-9B1B-7C67526D4166}" type="presParOf" srcId="{EE32B842-6BF4-4585-ABD4-4CA76EA092FA}" destId="{07DE08C7-0229-4F51-94EF-2EBF5442BA9C}" srcOrd="0" destOrd="0" presId="urn:microsoft.com/office/officeart/2018/2/layout/IconVerticalSolidList"/>
    <dgm:cxn modelId="{2ED59B65-73D4-4F54-8932-22F66AC5AF60}" type="presParOf" srcId="{07DE08C7-0229-4F51-94EF-2EBF5442BA9C}" destId="{6F673E43-00F1-4BD2-B3FE-55C1152F837C}" srcOrd="0" destOrd="0" presId="urn:microsoft.com/office/officeart/2018/2/layout/IconVerticalSolidList"/>
    <dgm:cxn modelId="{64A22C57-F026-4050-AECE-83CA03A863D1}" type="presParOf" srcId="{07DE08C7-0229-4F51-94EF-2EBF5442BA9C}" destId="{B09B9AB3-56E2-4E83-A415-591DCDB3FE48}" srcOrd="1" destOrd="0" presId="urn:microsoft.com/office/officeart/2018/2/layout/IconVerticalSolidList"/>
    <dgm:cxn modelId="{823D257C-10B6-47FE-B11C-330A6B11E327}" type="presParOf" srcId="{07DE08C7-0229-4F51-94EF-2EBF5442BA9C}" destId="{6D49BE3B-DB26-45EC-AF67-D55570783600}" srcOrd="2" destOrd="0" presId="urn:microsoft.com/office/officeart/2018/2/layout/IconVerticalSolidList"/>
    <dgm:cxn modelId="{B6FC3EC1-11B1-4FAF-A1B3-273F363883B2}" type="presParOf" srcId="{07DE08C7-0229-4F51-94EF-2EBF5442BA9C}" destId="{F2439FA2-361B-47AD-9914-CBE1D47201A1}" srcOrd="3" destOrd="0" presId="urn:microsoft.com/office/officeart/2018/2/layout/IconVerticalSolidList"/>
    <dgm:cxn modelId="{787D249B-7237-4391-8B7B-195EBA8C0506}" type="presParOf" srcId="{EE32B842-6BF4-4585-ABD4-4CA76EA092FA}" destId="{EC6550E1-A746-4644-8E56-DA1B7F81B352}" srcOrd="1" destOrd="0" presId="urn:microsoft.com/office/officeart/2018/2/layout/IconVerticalSolidList"/>
    <dgm:cxn modelId="{36104319-7E13-4BC0-ADF2-B076C9689A15}" type="presParOf" srcId="{EE32B842-6BF4-4585-ABD4-4CA76EA092FA}" destId="{4A4F2BAF-516E-423A-B04C-20492A3F7279}" srcOrd="2" destOrd="0" presId="urn:microsoft.com/office/officeart/2018/2/layout/IconVerticalSolidList"/>
    <dgm:cxn modelId="{5AB6C1AC-3CD8-40A3-850A-9D4387B91D79}" type="presParOf" srcId="{4A4F2BAF-516E-423A-B04C-20492A3F7279}" destId="{38C1D399-FD3F-4271-B99A-C89ED44B8DDE}" srcOrd="0" destOrd="0" presId="urn:microsoft.com/office/officeart/2018/2/layout/IconVerticalSolidList"/>
    <dgm:cxn modelId="{A65FBB9E-EB81-4ACD-A75A-D4C72F2BB320}" type="presParOf" srcId="{4A4F2BAF-516E-423A-B04C-20492A3F7279}" destId="{3964FB46-1E1E-4A82-8B76-5919D394E069}" srcOrd="1" destOrd="0" presId="urn:microsoft.com/office/officeart/2018/2/layout/IconVerticalSolidList"/>
    <dgm:cxn modelId="{CCD8FC12-94AF-4D37-946D-C0D19BF6D73A}" type="presParOf" srcId="{4A4F2BAF-516E-423A-B04C-20492A3F7279}" destId="{AE6137D6-47EB-4470-B4E2-9FBD4826C61D}" srcOrd="2" destOrd="0" presId="urn:microsoft.com/office/officeart/2018/2/layout/IconVerticalSolidList"/>
    <dgm:cxn modelId="{01CAEDD0-7601-4C69-B713-818809B2F47B}" type="presParOf" srcId="{4A4F2BAF-516E-423A-B04C-20492A3F7279}" destId="{C6EB20EB-2988-49F7-929B-8B20AA255159}" srcOrd="3" destOrd="0" presId="urn:microsoft.com/office/officeart/2018/2/layout/IconVerticalSolidList"/>
    <dgm:cxn modelId="{EEE89B45-C5D0-4A3F-9E13-A7F17824C5D4}" type="presParOf" srcId="{EE32B842-6BF4-4585-ABD4-4CA76EA092FA}" destId="{67972839-8B8E-4FA4-8BDB-43342096F6C8}" srcOrd="3" destOrd="0" presId="urn:microsoft.com/office/officeart/2018/2/layout/IconVerticalSolidList"/>
    <dgm:cxn modelId="{8BE122FA-D1A6-4B18-A2C1-6506E8A2060F}" type="presParOf" srcId="{EE32B842-6BF4-4585-ABD4-4CA76EA092FA}" destId="{7D90010D-BD79-4B8E-9FD0-4A6BFEAAE748}" srcOrd="4" destOrd="0" presId="urn:microsoft.com/office/officeart/2018/2/layout/IconVerticalSolidList"/>
    <dgm:cxn modelId="{8FAA3C52-3DA0-41C4-A8FD-4F5F772545A1}" type="presParOf" srcId="{7D90010D-BD79-4B8E-9FD0-4A6BFEAAE748}" destId="{E4404159-5756-4805-BA68-C2ABB4DD1DDA}" srcOrd="0" destOrd="0" presId="urn:microsoft.com/office/officeart/2018/2/layout/IconVerticalSolidList"/>
    <dgm:cxn modelId="{4F398DE4-9BD0-4055-8DEF-3DDFF9148BE4}" type="presParOf" srcId="{7D90010D-BD79-4B8E-9FD0-4A6BFEAAE748}" destId="{FFCDF353-F089-4243-948F-2D7A72EC645B}" srcOrd="1" destOrd="0" presId="urn:microsoft.com/office/officeart/2018/2/layout/IconVerticalSolidList"/>
    <dgm:cxn modelId="{D90A4DEF-3988-4088-8648-CFC28D1A4747}" type="presParOf" srcId="{7D90010D-BD79-4B8E-9FD0-4A6BFEAAE748}" destId="{0AE75A76-0F67-438C-AF1D-3720D5D365E6}" srcOrd="2" destOrd="0" presId="urn:microsoft.com/office/officeart/2018/2/layout/IconVerticalSolidList"/>
    <dgm:cxn modelId="{DAAF002D-A633-4FCF-84B2-B6FBA2C1B038}" type="presParOf" srcId="{7D90010D-BD79-4B8E-9FD0-4A6BFEAAE748}" destId="{17A51130-1A9C-44C0-A96B-7EF15482C988}" srcOrd="3" destOrd="0" presId="urn:microsoft.com/office/officeart/2018/2/layout/IconVerticalSolidList"/>
    <dgm:cxn modelId="{690498DC-BB2A-43BC-9CA7-FA4C43C9A6A6}" type="presParOf" srcId="{EE32B842-6BF4-4585-ABD4-4CA76EA092FA}" destId="{3ACFDDF8-014C-430F-A515-0837D9BEFC83}" srcOrd="5" destOrd="0" presId="urn:microsoft.com/office/officeart/2018/2/layout/IconVerticalSolidList"/>
    <dgm:cxn modelId="{384E4CC9-1C04-4099-B29E-79855905E602}" type="presParOf" srcId="{EE32B842-6BF4-4585-ABD4-4CA76EA092FA}" destId="{31F86D62-8B12-4679-BEDD-7DD059D10127}" srcOrd="6" destOrd="0" presId="urn:microsoft.com/office/officeart/2018/2/layout/IconVerticalSolidList"/>
    <dgm:cxn modelId="{0F849F4B-7955-4E9D-927B-B901A9C3F073}" type="presParOf" srcId="{31F86D62-8B12-4679-BEDD-7DD059D10127}" destId="{ADBCED9A-7606-4056-A594-644AB3409F69}" srcOrd="0" destOrd="0" presId="urn:microsoft.com/office/officeart/2018/2/layout/IconVerticalSolidList"/>
    <dgm:cxn modelId="{D789CAA9-F8B2-4630-8FC4-5EB3743EEA66}" type="presParOf" srcId="{31F86D62-8B12-4679-BEDD-7DD059D10127}" destId="{846F0F4E-37F1-46CA-AF85-C6617625C9DC}" srcOrd="1" destOrd="0" presId="urn:microsoft.com/office/officeart/2018/2/layout/IconVerticalSolidList"/>
    <dgm:cxn modelId="{8E6C4991-6D55-49F8-B413-4A32D355EAB2}" type="presParOf" srcId="{31F86D62-8B12-4679-BEDD-7DD059D10127}" destId="{C3E08427-DB1D-4711-8E2A-692D073A2AF5}" srcOrd="2" destOrd="0" presId="urn:microsoft.com/office/officeart/2018/2/layout/IconVerticalSolidList"/>
    <dgm:cxn modelId="{5CE52DBB-FDB0-49DF-B5CE-14896FA72005}" type="presParOf" srcId="{31F86D62-8B12-4679-BEDD-7DD059D10127}" destId="{F40F389F-E287-4FE1-A931-70C4616E3E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F85E3-DECC-4A38-9A51-08C2618E5DFE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D0B1B-01BD-4AE2-B9A3-DCD31DB7C2A1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100" kern="1200"/>
            <a:t>Startups (estructura flexible y dinámica).</a:t>
          </a:r>
          <a:endParaRPr lang="en-US" sz="2100" kern="1200"/>
        </a:p>
      </dsp:txBody>
      <dsp:txXfrm>
        <a:off x="8454086" y="1369097"/>
        <a:ext cx="1613971" cy="1613566"/>
      </dsp:txXfrm>
    </dsp:sp>
    <dsp:sp modelId="{1F0D3458-BC33-4F0A-AE66-C4CC00540AA7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A5E1C-38F7-431D-B5DD-4E4AF6DBAE35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100" kern="1200"/>
            <a:t>Grandes corporaciones (estructura compleja y jerárquica).</a:t>
          </a:r>
          <a:endParaRPr lang="en-US" sz="2100" kern="1200"/>
        </a:p>
      </dsp:txBody>
      <dsp:txXfrm>
        <a:off x="5952690" y="1369097"/>
        <a:ext cx="1613971" cy="1613566"/>
      </dsp:txXfrm>
    </dsp:sp>
    <dsp:sp modelId="{62DEAC37-18B1-4E72-BC82-CD5EAA839928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A5A44-63F7-421A-87AA-FF8212CB3128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100" kern="1200"/>
            <a:t>Empresas medianas (estructura más definida).</a:t>
          </a:r>
          <a:endParaRPr lang="en-US" sz="2100" kern="1200"/>
        </a:p>
      </dsp:txBody>
      <dsp:txXfrm>
        <a:off x="3451293" y="1369097"/>
        <a:ext cx="1613971" cy="1613566"/>
      </dsp:txXfrm>
    </dsp:sp>
    <dsp:sp modelId="{F65A9792-C3E1-49DC-BECF-30B49D9A4596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44772B-3BF9-404A-ACFD-0B00565B6E22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100" kern="1200"/>
            <a:t>Empresas pequeñas (pocos niveles jerárquicos).</a:t>
          </a:r>
          <a:endParaRPr lang="en-US" sz="2100" kern="1200"/>
        </a:p>
      </dsp:txBody>
      <dsp:txXfrm>
        <a:off x="949896" y="1369097"/>
        <a:ext cx="1613971" cy="1613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AF47F-606D-4F86-B902-A1FC35C7BF03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C23C3-6C08-4339-9818-2DECDBD93DDC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4B985-6378-42AF-AE2E-FC7FA5E3CC93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400" kern="1200"/>
            <a:t>Dueño/CEO (toma de decisiones clave).</a:t>
          </a:r>
          <a:endParaRPr lang="en-US" sz="2400" kern="1200"/>
        </a:p>
      </dsp:txBody>
      <dsp:txXfrm>
        <a:off x="1834517" y="469890"/>
        <a:ext cx="3148942" cy="1335915"/>
      </dsp:txXfrm>
    </dsp:sp>
    <dsp:sp modelId="{190916D1-DA95-461C-B4A6-0970945A0397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345F30-B966-450C-A56D-07ACFCC5611E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F158F-CA12-481A-83B5-11C3D8291324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400" kern="1200"/>
            <a:t>Gerente general (administración diaria).</a:t>
          </a:r>
          <a:endParaRPr lang="en-US" sz="2400" kern="1200"/>
        </a:p>
      </dsp:txBody>
      <dsp:txXfrm>
        <a:off x="7154322" y="469890"/>
        <a:ext cx="3148942" cy="1335915"/>
      </dsp:txXfrm>
    </dsp:sp>
    <dsp:sp modelId="{E14A8A50-E739-4432-BD68-B8AB41F820DD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BDBC9-97D6-48E0-89DA-030E9510FC34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56F41-46F9-40A5-80E1-5FD75E039578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400" kern="1200"/>
            <a:t>Empleados (roles multifuncionales).</a:t>
          </a:r>
          <a:endParaRPr lang="en-US" sz="2400" kern="1200"/>
        </a:p>
      </dsp:txBody>
      <dsp:txXfrm>
        <a:off x="1834517" y="2545532"/>
        <a:ext cx="3148942" cy="1335915"/>
      </dsp:txXfrm>
    </dsp:sp>
    <dsp:sp modelId="{46871FD1-17C3-4203-BA1D-9CE319214728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96906-8134-4CBC-97C3-95B47E7519E6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E99EE-E76D-429C-BC2C-C919676C0114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400" kern="1200"/>
            <a:t>Ejemplo: Una tienda local o un restaurante.</a:t>
          </a:r>
          <a:endParaRPr lang="en-US" sz="2400" kern="1200"/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BFFC9-4AAD-42AF-8B95-93F1BD86AE5D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600" kern="1200"/>
            <a:t>Director general (visión estratégica).</a:t>
          </a:r>
          <a:endParaRPr lang="en-US" sz="2600" kern="1200"/>
        </a:p>
      </dsp:txBody>
      <dsp:txXfrm>
        <a:off x="22940" y="22940"/>
        <a:ext cx="7160195" cy="737360"/>
      </dsp:txXfrm>
    </dsp:sp>
    <dsp:sp modelId="{51F90ED6-5B31-48A9-BE84-D072F08A4494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600" kern="1200"/>
            <a:t>Gerentes de área (finanzas, ventas, operaciones).</a:t>
          </a:r>
          <a:endParaRPr lang="en-US" sz="2600" kern="1200"/>
        </a:p>
      </dsp:txBody>
      <dsp:txXfrm>
        <a:off x="627587" y="914964"/>
        <a:ext cx="6937378" cy="737360"/>
      </dsp:txXfrm>
    </dsp:sp>
    <dsp:sp modelId="{834E1D71-62EF-497E-8C5C-EBE4733AB817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600" kern="1200"/>
            <a:t>Supervisores (coordinación de equipos).</a:t>
          </a:r>
          <a:endParaRPr lang="en-US" sz="2600" kern="1200"/>
        </a:p>
      </dsp:txBody>
      <dsp:txXfrm>
        <a:off x="1232233" y="1806988"/>
        <a:ext cx="6937378" cy="737360"/>
      </dsp:txXfrm>
    </dsp:sp>
    <dsp:sp modelId="{43FBF8F3-941F-43BB-94E8-A00937B54B60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600" kern="1200"/>
            <a:t>Empleados especializados.</a:t>
          </a:r>
          <a:endParaRPr lang="en-US" sz="2600" kern="1200"/>
        </a:p>
      </dsp:txBody>
      <dsp:txXfrm>
        <a:off x="1836880" y="2699012"/>
        <a:ext cx="6937378" cy="737360"/>
      </dsp:txXfrm>
    </dsp:sp>
    <dsp:sp modelId="{B54E4C24-59C7-4B44-ACCE-1C0882378787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600" kern="1200"/>
            <a:t>Ejemplo: Una cadena de retail regional.</a:t>
          </a:r>
          <a:endParaRPr lang="en-US" sz="2600" kern="1200"/>
        </a:p>
      </dsp:txBody>
      <dsp:txXfrm>
        <a:off x="2441527" y="3591037"/>
        <a:ext cx="6937378" cy="737360"/>
      </dsp:txXfrm>
    </dsp:sp>
    <dsp:sp modelId="{986179FC-F43B-4451-9AD7-9B6F32033E6F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2454" y="572200"/>
        <a:ext cx="280008" cy="383102"/>
      </dsp:txXfrm>
    </dsp:sp>
    <dsp:sp modelId="{B08C069F-55B0-4446-A7DF-F9574D5B66DC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7101" y="1464225"/>
        <a:ext cx="280008" cy="383102"/>
      </dsp:txXfrm>
    </dsp:sp>
    <dsp:sp modelId="{4411524A-2CE0-447C-A358-7D4AD5E72D8A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748" y="2343195"/>
        <a:ext cx="280008" cy="383102"/>
      </dsp:txXfrm>
    </dsp:sp>
    <dsp:sp modelId="{73BD9FFE-1E6A-46D4-B72C-A0E6960F8993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6395" y="3243922"/>
        <a:ext cx="280008" cy="383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E0B23-7359-4341-8578-00C953D52D73}">
      <dsp:nvSpPr>
        <dsp:cNvPr id="0" name=""/>
        <dsp:cNvSpPr/>
      </dsp:nvSpPr>
      <dsp:spPr>
        <a:xfrm>
          <a:off x="0" y="38484"/>
          <a:ext cx="105156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700" kern="1200"/>
            <a:t>Junta directiva (toma de decisiones estratégicas).</a:t>
          </a:r>
          <a:endParaRPr lang="en-US" sz="2700" kern="1200"/>
        </a:p>
      </dsp:txBody>
      <dsp:txXfrm>
        <a:off x="31613" y="70097"/>
        <a:ext cx="10452374" cy="584369"/>
      </dsp:txXfrm>
    </dsp:sp>
    <dsp:sp modelId="{C9826EEB-A90F-4D0A-AC84-8ED56472EBE4}">
      <dsp:nvSpPr>
        <dsp:cNvPr id="0" name=""/>
        <dsp:cNvSpPr/>
      </dsp:nvSpPr>
      <dsp:spPr>
        <a:xfrm>
          <a:off x="0" y="763839"/>
          <a:ext cx="105156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700" kern="1200"/>
            <a:t>CEO (líder ejecutivo).</a:t>
          </a:r>
          <a:endParaRPr lang="en-US" sz="2700" kern="1200"/>
        </a:p>
      </dsp:txBody>
      <dsp:txXfrm>
        <a:off x="31613" y="795452"/>
        <a:ext cx="10452374" cy="584369"/>
      </dsp:txXfrm>
    </dsp:sp>
    <dsp:sp modelId="{77BA183E-C572-4F6F-9217-84300E4403B5}">
      <dsp:nvSpPr>
        <dsp:cNvPr id="0" name=""/>
        <dsp:cNvSpPr/>
      </dsp:nvSpPr>
      <dsp:spPr>
        <a:xfrm>
          <a:off x="0" y="1489194"/>
          <a:ext cx="105156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700" kern="1200"/>
            <a:t>Vicepresidentes (áreas como finanzas, marketing, tecnología).</a:t>
          </a:r>
          <a:endParaRPr lang="en-US" sz="2700" kern="1200"/>
        </a:p>
      </dsp:txBody>
      <dsp:txXfrm>
        <a:off x="31613" y="1520807"/>
        <a:ext cx="10452374" cy="584369"/>
      </dsp:txXfrm>
    </dsp:sp>
    <dsp:sp modelId="{518D05CE-94B5-4914-B209-176D4AEF21FD}">
      <dsp:nvSpPr>
        <dsp:cNvPr id="0" name=""/>
        <dsp:cNvSpPr/>
      </dsp:nvSpPr>
      <dsp:spPr>
        <a:xfrm>
          <a:off x="0" y="2214549"/>
          <a:ext cx="105156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700" kern="1200"/>
            <a:t>Directores y gerentes (gestión de departamentos).</a:t>
          </a:r>
          <a:endParaRPr lang="en-US" sz="2700" kern="1200"/>
        </a:p>
      </dsp:txBody>
      <dsp:txXfrm>
        <a:off x="31613" y="2246162"/>
        <a:ext cx="10452374" cy="584369"/>
      </dsp:txXfrm>
    </dsp:sp>
    <dsp:sp modelId="{557F0CFE-B330-4168-8199-AF0469A4777C}">
      <dsp:nvSpPr>
        <dsp:cNvPr id="0" name=""/>
        <dsp:cNvSpPr/>
      </dsp:nvSpPr>
      <dsp:spPr>
        <a:xfrm>
          <a:off x="0" y="2939904"/>
          <a:ext cx="105156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700" kern="1200"/>
            <a:t>Empleados (roles específicos y especializados).</a:t>
          </a:r>
          <a:endParaRPr lang="en-US" sz="2700" kern="1200"/>
        </a:p>
      </dsp:txBody>
      <dsp:txXfrm>
        <a:off x="31613" y="2971517"/>
        <a:ext cx="10452374" cy="584369"/>
      </dsp:txXfrm>
    </dsp:sp>
    <dsp:sp modelId="{59566B87-31C2-4F92-A0F8-ED0116C26403}">
      <dsp:nvSpPr>
        <dsp:cNvPr id="0" name=""/>
        <dsp:cNvSpPr/>
      </dsp:nvSpPr>
      <dsp:spPr>
        <a:xfrm>
          <a:off x="0" y="3665259"/>
          <a:ext cx="105156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700" kern="1200"/>
            <a:t>Ejemplo: Multinacionales como Google o Coca-Cola.</a:t>
          </a:r>
          <a:endParaRPr lang="en-US" sz="2700" kern="1200"/>
        </a:p>
      </dsp:txBody>
      <dsp:txXfrm>
        <a:off x="31613" y="3696872"/>
        <a:ext cx="10452374" cy="5843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65148-8DEA-487A-BD7E-35E297683344}">
      <dsp:nvSpPr>
        <dsp:cNvPr id="0" name=""/>
        <dsp:cNvSpPr/>
      </dsp:nvSpPr>
      <dsp:spPr>
        <a:xfrm>
          <a:off x="0" y="0"/>
          <a:ext cx="65892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5EF1E-BE9D-4861-BA5E-6A94F0095A72}">
      <dsp:nvSpPr>
        <dsp:cNvPr id="0" name=""/>
        <dsp:cNvSpPr/>
      </dsp:nvSpPr>
      <dsp:spPr>
        <a:xfrm>
          <a:off x="0" y="0"/>
          <a:ext cx="6589260" cy="131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kern="1200"/>
            <a:t>Fundadores (visión y dirección inicial).</a:t>
          </a:r>
          <a:endParaRPr lang="en-US" sz="3200" kern="1200"/>
        </a:p>
      </dsp:txBody>
      <dsp:txXfrm>
        <a:off x="0" y="0"/>
        <a:ext cx="6589260" cy="1310998"/>
      </dsp:txXfrm>
    </dsp:sp>
    <dsp:sp modelId="{57548C9D-B26C-4F9C-9486-725BE570EF48}">
      <dsp:nvSpPr>
        <dsp:cNvPr id="0" name=""/>
        <dsp:cNvSpPr/>
      </dsp:nvSpPr>
      <dsp:spPr>
        <a:xfrm>
          <a:off x="0" y="1310998"/>
          <a:ext cx="65892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5A0D8-515D-4EAC-9A81-D0A53485A4DB}">
      <dsp:nvSpPr>
        <dsp:cNvPr id="0" name=""/>
        <dsp:cNvSpPr/>
      </dsp:nvSpPr>
      <dsp:spPr>
        <a:xfrm>
          <a:off x="0" y="1310998"/>
          <a:ext cx="6589260" cy="131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kern="1200"/>
            <a:t>Equipos multifuncionales (pocos niveles jerárquicos).</a:t>
          </a:r>
          <a:endParaRPr lang="en-US" sz="3200" kern="1200"/>
        </a:p>
      </dsp:txBody>
      <dsp:txXfrm>
        <a:off x="0" y="1310998"/>
        <a:ext cx="6589260" cy="1310998"/>
      </dsp:txXfrm>
    </dsp:sp>
    <dsp:sp modelId="{86F23884-15C9-44B5-98BE-47308BCA8CDD}">
      <dsp:nvSpPr>
        <dsp:cNvPr id="0" name=""/>
        <dsp:cNvSpPr/>
      </dsp:nvSpPr>
      <dsp:spPr>
        <a:xfrm>
          <a:off x="0" y="2621996"/>
          <a:ext cx="658926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F8C14-7229-4C27-9EC4-BE33D6E50F45}">
      <dsp:nvSpPr>
        <dsp:cNvPr id="0" name=""/>
        <dsp:cNvSpPr/>
      </dsp:nvSpPr>
      <dsp:spPr>
        <a:xfrm>
          <a:off x="0" y="2621996"/>
          <a:ext cx="6589260" cy="131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kern="1200"/>
            <a:t>Roles flexibles (los empleados asumen múltiples responsabilidades).</a:t>
          </a:r>
          <a:endParaRPr lang="en-US" sz="3200" kern="1200"/>
        </a:p>
      </dsp:txBody>
      <dsp:txXfrm>
        <a:off x="0" y="2621996"/>
        <a:ext cx="6589260" cy="1310998"/>
      </dsp:txXfrm>
    </dsp:sp>
    <dsp:sp modelId="{24026A15-F6B6-424C-9FC9-790DB00C992C}">
      <dsp:nvSpPr>
        <dsp:cNvPr id="0" name=""/>
        <dsp:cNvSpPr/>
      </dsp:nvSpPr>
      <dsp:spPr>
        <a:xfrm>
          <a:off x="0" y="3932994"/>
          <a:ext cx="65892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7BC38-F251-4569-94A0-72F4001BD38F}">
      <dsp:nvSpPr>
        <dsp:cNvPr id="0" name=""/>
        <dsp:cNvSpPr/>
      </dsp:nvSpPr>
      <dsp:spPr>
        <a:xfrm>
          <a:off x="0" y="3932994"/>
          <a:ext cx="6589260" cy="131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200" kern="1200"/>
            <a:t>Ejemplo: Una startup tecnológica en fase de crecimiento.</a:t>
          </a:r>
          <a:endParaRPr lang="en-US" sz="3200" kern="1200"/>
        </a:p>
      </dsp:txBody>
      <dsp:txXfrm>
        <a:off x="0" y="3932994"/>
        <a:ext cx="6589260" cy="13109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90056-327A-446B-A8BD-B52AAC2A549D}">
      <dsp:nvSpPr>
        <dsp:cNvPr id="0" name=""/>
        <dsp:cNvSpPr/>
      </dsp:nvSpPr>
      <dsp:spPr>
        <a:xfrm>
          <a:off x="0" y="2215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20A5E-FC44-4255-9000-96EC6EE5B097}">
      <dsp:nvSpPr>
        <dsp:cNvPr id="0" name=""/>
        <dsp:cNvSpPr/>
      </dsp:nvSpPr>
      <dsp:spPr>
        <a:xfrm>
          <a:off x="339712" y="254894"/>
          <a:ext cx="617659" cy="617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E95D2-DB58-43C1-9879-87DCB0BE4018}">
      <dsp:nvSpPr>
        <dsp:cNvPr id="0" name=""/>
        <dsp:cNvSpPr/>
      </dsp:nvSpPr>
      <dsp:spPr>
        <a:xfrm>
          <a:off x="1297085" y="2215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kern="1200"/>
            <a:t>Claridad en las responsabilidades.</a:t>
          </a:r>
          <a:endParaRPr lang="en-US" sz="2200" kern="1200"/>
        </a:p>
      </dsp:txBody>
      <dsp:txXfrm>
        <a:off x="1297085" y="2215"/>
        <a:ext cx="5354167" cy="1123017"/>
      </dsp:txXfrm>
    </dsp:sp>
    <dsp:sp modelId="{D7DE9D6F-189A-48AF-959B-2A82F390B2C2}">
      <dsp:nvSpPr>
        <dsp:cNvPr id="0" name=""/>
        <dsp:cNvSpPr/>
      </dsp:nvSpPr>
      <dsp:spPr>
        <a:xfrm>
          <a:off x="0" y="1405987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023C2-FC5F-4983-AB98-F069E9312A79}">
      <dsp:nvSpPr>
        <dsp:cNvPr id="0" name=""/>
        <dsp:cNvSpPr/>
      </dsp:nvSpPr>
      <dsp:spPr>
        <a:xfrm>
          <a:off x="339712" y="1658666"/>
          <a:ext cx="617659" cy="617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3A919-4C65-4092-82F6-C38AD77E4C11}">
      <dsp:nvSpPr>
        <dsp:cNvPr id="0" name=""/>
        <dsp:cNvSpPr/>
      </dsp:nvSpPr>
      <dsp:spPr>
        <a:xfrm>
          <a:off x="1297085" y="1405987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kern="1200"/>
            <a:t>Mejora la eficiencia y productividad.</a:t>
          </a:r>
          <a:endParaRPr lang="en-US" sz="2200" kern="1200"/>
        </a:p>
      </dsp:txBody>
      <dsp:txXfrm>
        <a:off x="1297085" y="1405987"/>
        <a:ext cx="5354167" cy="1123017"/>
      </dsp:txXfrm>
    </dsp:sp>
    <dsp:sp modelId="{2BCAD701-369B-4E9E-8157-8D88EA834C2D}">
      <dsp:nvSpPr>
        <dsp:cNvPr id="0" name=""/>
        <dsp:cNvSpPr/>
      </dsp:nvSpPr>
      <dsp:spPr>
        <a:xfrm>
          <a:off x="0" y="2809759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91E9FC-E25F-469B-B218-6041FA9C16CC}">
      <dsp:nvSpPr>
        <dsp:cNvPr id="0" name=""/>
        <dsp:cNvSpPr/>
      </dsp:nvSpPr>
      <dsp:spPr>
        <a:xfrm>
          <a:off x="339712" y="3062438"/>
          <a:ext cx="617659" cy="617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B2337-851A-4C56-8811-2F8F7789EC73}">
      <dsp:nvSpPr>
        <dsp:cNvPr id="0" name=""/>
        <dsp:cNvSpPr/>
      </dsp:nvSpPr>
      <dsp:spPr>
        <a:xfrm>
          <a:off x="1297085" y="2809759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kern="1200"/>
            <a:t>Facilita la toma de decisiones.</a:t>
          </a:r>
          <a:endParaRPr lang="en-US" sz="2200" kern="1200"/>
        </a:p>
      </dsp:txBody>
      <dsp:txXfrm>
        <a:off x="1297085" y="2809759"/>
        <a:ext cx="5354167" cy="1123017"/>
      </dsp:txXfrm>
    </dsp:sp>
    <dsp:sp modelId="{6A35D9CC-934C-4FA9-BF9D-81AEB3F07F13}">
      <dsp:nvSpPr>
        <dsp:cNvPr id="0" name=""/>
        <dsp:cNvSpPr/>
      </dsp:nvSpPr>
      <dsp:spPr>
        <a:xfrm>
          <a:off x="0" y="4213530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37635-64B5-45B2-95C1-701030F27314}">
      <dsp:nvSpPr>
        <dsp:cNvPr id="0" name=""/>
        <dsp:cNvSpPr/>
      </dsp:nvSpPr>
      <dsp:spPr>
        <a:xfrm>
          <a:off x="339712" y="4466209"/>
          <a:ext cx="617659" cy="617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BDE7E-8431-457F-808F-16D2E7195AA2}">
      <dsp:nvSpPr>
        <dsp:cNvPr id="0" name=""/>
        <dsp:cNvSpPr/>
      </dsp:nvSpPr>
      <dsp:spPr>
        <a:xfrm>
          <a:off x="1297085" y="4213530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kern="1200"/>
            <a:t>Promueve el crecimiento y la escalabilidad.</a:t>
          </a:r>
          <a:endParaRPr lang="en-US" sz="2200" kern="1200"/>
        </a:p>
      </dsp:txBody>
      <dsp:txXfrm>
        <a:off x="1297085" y="4213530"/>
        <a:ext cx="5354167" cy="11230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73E43-00F1-4BD2-B3FE-55C1152F837C}">
      <dsp:nvSpPr>
        <dsp:cNvPr id="0" name=""/>
        <dsp:cNvSpPr/>
      </dsp:nvSpPr>
      <dsp:spPr>
        <a:xfrm>
          <a:off x="0" y="2265"/>
          <a:ext cx="7452360" cy="1148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B9AB3-56E2-4E83-A415-591DCDB3FE48}">
      <dsp:nvSpPr>
        <dsp:cNvPr id="0" name=""/>
        <dsp:cNvSpPr/>
      </dsp:nvSpPr>
      <dsp:spPr>
        <a:xfrm>
          <a:off x="347408" y="260668"/>
          <a:ext cx="631651" cy="6316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39FA2-361B-47AD-9914-CBE1D47201A1}">
      <dsp:nvSpPr>
        <dsp:cNvPr id="0" name=""/>
        <dsp:cNvSpPr/>
      </dsp:nvSpPr>
      <dsp:spPr>
        <a:xfrm>
          <a:off x="1326468" y="2265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kern="1200"/>
            <a:t>La distribución de cargos varía según el tamaño y tipo de empresa.</a:t>
          </a:r>
          <a:endParaRPr lang="en-US" sz="2200" kern="1200"/>
        </a:p>
      </dsp:txBody>
      <dsp:txXfrm>
        <a:off x="1326468" y="2265"/>
        <a:ext cx="6125891" cy="1148457"/>
      </dsp:txXfrm>
    </dsp:sp>
    <dsp:sp modelId="{38C1D399-FD3F-4271-B99A-C89ED44B8DDE}">
      <dsp:nvSpPr>
        <dsp:cNvPr id="0" name=""/>
        <dsp:cNvSpPr/>
      </dsp:nvSpPr>
      <dsp:spPr>
        <a:xfrm>
          <a:off x="0" y="1437838"/>
          <a:ext cx="7452360" cy="1148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4FB46-1E1E-4A82-8B76-5919D394E069}">
      <dsp:nvSpPr>
        <dsp:cNvPr id="0" name=""/>
        <dsp:cNvSpPr/>
      </dsp:nvSpPr>
      <dsp:spPr>
        <a:xfrm>
          <a:off x="347408" y="1696241"/>
          <a:ext cx="631651" cy="6316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B20EB-2988-49F7-929B-8B20AA255159}">
      <dsp:nvSpPr>
        <dsp:cNvPr id="0" name=""/>
        <dsp:cNvSpPr/>
      </dsp:nvSpPr>
      <dsp:spPr>
        <a:xfrm>
          <a:off x="1326468" y="1437838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kern="1200"/>
            <a:t>Una estructura bien definida es clave para el éxito organizacional.</a:t>
          </a:r>
          <a:endParaRPr lang="en-US" sz="2200" kern="1200"/>
        </a:p>
      </dsp:txBody>
      <dsp:txXfrm>
        <a:off x="1326468" y="1437838"/>
        <a:ext cx="6125891" cy="1148457"/>
      </dsp:txXfrm>
    </dsp:sp>
    <dsp:sp modelId="{E4404159-5756-4805-BA68-C2ABB4DD1DDA}">
      <dsp:nvSpPr>
        <dsp:cNvPr id="0" name=""/>
        <dsp:cNvSpPr/>
      </dsp:nvSpPr>
      <dsp:spPr>
        <a:xfrm>
          <a:off x="0" y="2873410"/>
          <a:ext cx="7452360" cy="1148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DF353-F089-4243-948F-2D7A72EC645B}">
      <dsp:nvSpPr>
        <dsp:cNvPr id="0" name=""/>
        <dsp:cNvSpPr/>
      </dsp:nvSpPr>
      <dsp:spPr>
        <a:xfrm>
          <a:off x="347408" y="3131813"/>
          <a:ext cx="631651" cy="6316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51130-1A9C-44C0-A96B-7EF15482C988}">
      <dsp:nvSpPr>
        <dsp:cNvPr id="0" name=""/>
        <dsp:cNvSpPr/>
      </dsp:nvSpPr>
      <dsp:spPr>
        <a:xfrm>
          <a:off x="1326468" y="2873410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kern="1200"/>
            <a:t>Adaptabilidad y claridad son esenciales en un mundo empresarial cambiante.</a:t>
          </a:r>
          <a:endParaRPr lang="en-US" sz="2200" kern="1200"/>
        </a:p>
      </dsp:txBody>
      <dsp:txXfrm>
        <a:off x="1326468" y="2873410"/>
        <a:ext cx="6125891" cy="1148457"/>
      </dsp:txXfrm>
    </dsp:sp>
    <dsp:sp modelId="{ADBCED9A-7606-4056-A594-644AB3409F69}">
      <dsp:nvSpPr>
        <dsp:cNvPr id="0" name=""/>
        <dsp:cNvSpPr/>
      </dsp:nvSpPr>
      <dsp:spPr>
        <a:xfrm>
          <a:off x="0" y="4308982"/>
          <a:ext cx="7452360" cy="1148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F0F4E-37F1-46CA-AF85-C6617625C9DC}">
      <dsp:nvSpPr>
        <dsp:cNvPr id="0" name=""/>
        <dsp:cNvSpPr/>
      </dsp:nvSpPr>
      <dsp:spPr>
        <a:xfrm>
          <a:off x="347408" y="4567385"/>
          <a:ext cx="631651" cy="6316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F389F-E287-4FE1-A931-70C4616E3EE8}">
      <dsp:nvSpPr>
        <dsp:cNvPr id="0" name=""/>
        <dsp:cNvSpPr/>
      </dsp:nvSpPr>
      <dsp:spPr>
        <a:xfrm>
          <a:off x="1326468" y="4308982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200" kern="1200"/>
            <a:t>Invitación a preguntas o discusión.</a:t>
          </a:r>
          <a:endParaRPr lang="en-US" sz="2200" kern="1200"/>
        </a:p>
      </dsp:txBody>
      <dsp:txXfrm>
        <a:off x="1326468" y="4308982"/>
        <a:ext cx="6125891" cy="1148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77716-8A51-4D69-AB33-EB94CCA7B071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C293C-FA00-45AD-935E-4A6BD2B246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213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EDCFE-6F8B-A1EE-50D0-58B0200A1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243ADB-EB47-9F8D-7FF8-F3294E7EA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20DC64-B357-0952-1EB3-D714AA35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1DA932-9749-6354-3BCB-C60CB4B5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70CA0E-7D93-B0F5-E3D2-E7EF02E6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318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70BFF-D297-4E6E-A624-923AE88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10BFFCC-D12C-D778-45AD-C43CE281A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F05486-4671-4540-9CEB-254BBCDF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B5A672-2B9E-4D12-31B9-35A60A7E5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B81C86-5A96-58AD-F52D-7CB5FD06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578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EF7D09-90BD-FFA4-EE96-5BBAEE0DB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41E4D3-883C-3449-D5B2-BEB2F83C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C285DE-22B3-4C92-2FFC-DBD0B2075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82A6BB-8E5A-0857-FFB3-1CC674D3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64F3B2-33EC-F5FC-3427-84A5EE2F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287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B39D2-74F5-FDC5-C36E-9942D2B3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77853D-18A7-84B2-C62E-E1981D9FE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7EA367-DE2C-9033-FBF5-CFDD7A5F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F033AB-A9C2-0FF8-8D87-F17AFEF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726726-F8A3-D534-29FA-7AF81F9B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7392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6E4CC-C741-D8A6-F31A-D3E784F6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08698F-294E-25DE-C2F7-27A067A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BEBC0-5663-0788-5F22-EE61303A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C4162E-5115-1ECA-221B-7A5B3BD0B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A75073-9055-9561-8A8D-FF45718B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340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5EC0C-DD63-E1CC-0564-45D8F22D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563E15-19DB-038B-D4E3-F0B35E484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F23C7EB-4427-1C1C-EC80-5E1204B23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1FF1E7-8D82-59EA-7D94-C1D7C840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169DF9-E532-26DC-92BF-2F168C65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94DD5E-FC3A-141C-C047-79F0C6EA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193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74FE1-7001-CB44-73CD-CCD39587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C5C866-F19E-2DD9-3FDF-B7590201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984882-8744-5D57-1960-9305F29A8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4C7A0B7-A90C-7AE2-C124-3591009EB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1D46DBB-152E-6863-2597-494F22E8F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5D4E81-4797-230A-12D9-159914243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C81C33-58AE-D558-55BE-74AB4A80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09993D-9BB3-34F2-40AC-4D0C466F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675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D60F0-1F52-332B-606E-883ED189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A8A6917-F253-1282-AD01-4CAA15BA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5164A4-3A42-194E-5BA4-477F217F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D001F6-915E-5179-5A79-4B33B315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5424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FAB25D-94AF-E2F1-E649-38EED5CAE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FF5E8D-7865-AAB6-6BEB-E0A8BD25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14D5A9-EE69-AF85-CD12-DFFC0469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2763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61F75-679A-75A3-1E20-D40A0D5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5E33E2-2041-80BC-1D29-3B372D40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F8CE93-0AD6-3248-95BF-A120EB79E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47C097-034D-044F-C11F-288CC1C6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D45E63-9146-4C3C-8FBF-C3105D7D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03E058-DD20-3DB6-9A3F-E80E8317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250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FEA791-215B-BEAE-0E80-64F3FF75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B13D4D8-CEAA-F5E2-F2A2-247017E38E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72009E-661E-2166-EF35-84E94C1E1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5765ED-FDDF-43E0-2F1F-44C29723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3FE241-E65D-EB87-AF3D-F4D2AD5B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69FC1C-5F1A-32F8-257E-7A30132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057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AC76BCB-5EA2-774F-3780-94EC01CB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D57CBC-6329-B418-6A47-D2C91CB8B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9CC863-D582-D136-CCBB-B9C445654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10D9-0881-1642-9284-D5EB70C2006A}" type="datetimeFigureOut">
              <a:rPr lang="es-ES_tradnl" smtClean="0"/>
              <a:t>11/02/2025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36A4CE-F97A-196A-9945-D0D70A027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E3F315-FEA2-AC47-45A4-186941BE0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D20CE-7904-324A-ACB5-3DDA53B195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025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552E2B4-F8F4-77D9-D87E-A08F4F0B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24218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A41BC4-D177-DDE2-9167-8BD2CEE2D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965" y="691330"/>
            <a:ext cx="2976905" cy="297690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2938516-8D8F-C4DE-B698-E1188314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3163" y="257464"/>
            <a:ext cx="319966" cy="3151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E1386BE-5764-25D5-E020-E98971A265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alphaModFix amt="53000"/>
          </a:blip>
          <a:srcRect l="29725" r="33987"/>
          <a:stretch/>
        </p:blipFill>
        <p:spPr>
          <a:xfrm>
            <a:off x="0" y="0"/>
            <a:ext cx="4424218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7CE63CA-9EB6-7123-D243-C6D13C73AD9A}"/>
              </a:ext>
            </a:extLst>
          </p:cNvPr>
          <p:cNvSpPr txBox="1"/>
          <p:nvPr/>
        </p:nvSpPr>
        <p:spPr>
          <a:xfrm>
            <a:off x="4719784" y="412607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3600" b="1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"La importancia y distribución de los cargos en las empresas"</a:t>
            </a:r>
          </a:p>
        </p:txBody>
      </p:sp>
    </p:spTree>
    <p:extLst>
      <p:ext uri="{BB962C8B-B14F-4D97-AF65-F5344CB8AC3E}">
        <p14:creationId xmlns:p14="http://schemas.microsoft.com/office/powerpoint/2010/main" val="904042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F336179-5E5E-1695-9323-80239251A4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528071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77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7E71FB-0248-1613-1613-674038464E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21" name="Marcador de contenido 6">
            <a:extLst>
              <a:ext uri="{FF2B5EF4-FFF2-40B4-BE49-F238E27FC236}">
                <a16:creationId xmlns:a16="http://schemas.microsoft.com/office/drawing/2014/main" id="{4DF7D779-260C-0D18-E8DF-56AE3468BD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4130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479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25EB9-A95E-9DCB-F6C5-50812F38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9311365-540D-0B64-8AD6-B37C7DD9AE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293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9BCD9F-BF58-EF4C-F75C-BEDD9DAE11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F7AC82E-3C7F-4882-1038-CA054F8701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3082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5384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C3D14-B435-9F6F-6743-A5A51217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685378BE-F15F-1254-8555-9846CC497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4625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751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4926196-BC47-7DD6-4CB4-2B976645F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703816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11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0E39D9E-B50D-E41C-1B1A-488F6A78B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365569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580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32CAA-FD70-FC6B-5813-8B95E16E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02C2E3-F9D6-89B5-31A1-F7A300F5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 Sobrecarga de funciones en empresas pequeñas.</a:t>
            </a:r>
          </a:p>
          <a:p>
            <a:endParaRPr lang="es-CR" dirty="0"/>
          </a:p>
          <a:p>
            <a:r>
              <a:rPr lang="es-CR" dirty="0"/>
              <a:t>    Burocracia en grandes corporaciones.</a:t>
            </a:r>
          </a:p>
          <a:p>
            <a:endParaRPr lang="es-CR" dirty="0"/>
          </a:p>
          <a:p>
            <a:r>
              <a:rPr lang="es-CR" dirty="0"/>
              <a:t>    Falta de claridad en startups en crecimiento.</a:t>
            </a:r>
          </a:p>
          <a:p>
            <a:endParaRPr lang="es-CR" dirty="0"/>
          </a:p>
          <a:p>
            <a:r>
              <a:rPr lang="es-CR" dirty="0"/>
              <a:t>    Equilibrio entre jerarquía y flexibilidad.</a:t>
            </a:r>
          </a:p>
        </p:txBody>
      </p:sp>
    </p:spTree>
    <p:extLst>
      <p:ext uri="{BB962C8B-B14F-4D97-AF65-F5344CB8AC3E}">
        <p14:creationId xmlns:p14="http://schemas.microsoft.com/office/powerpoint/2010/main" val="64930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F6905310-6F05-4FD8-EB3F-8EC4652C8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s-CR"/>
              <a:t> Aplanamiento de estructuras jerárquicas.</a:t>
            </a:r>
          </a:p>
          <a:p>
            <a:endParaRPr lang="es-CR"/>
          </a:p>
          <a:p>
            <a:r>
              <a:rPr lang="es-CR"/>
              <a:t>    Enfoque en equipos autónomos y ágiles.</a:t>
            </a:r>
          </a:p>
          <a:p>
            <a:endParaRPr lang="es-CR"/>
          </a:p>
          <a:p>
            <a:r>
              <a:rPr lang="es-CR"/>
              <a:t>    Mayor importancia de roles tecnológicos (CIO, CTO).</a:t>
            </a:r>
          </a:p>
          <a:p>
            <a:endParaRPr lang="es-CR"/>
          </a:p>
          <a:p>
            <a:r>
              <a:rPr lang="es-CR"/>
              <a:t>    Inclusión de cargos relacionados con sostenibilidad y diversidad.</a:t>
            </a:r>
          </a:p>
        </p:txBody>
      </p:sp>
    </p:spTree>
    <p:extLst>
      <p:ext uri="{BB962C8B-B14F-4D97-AF65-F5344CB8AC3E}">
        <p14:creationId xmlns:p14="http://schemas.microsoft.com/office/powerpoint/2010/main" val="60355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9bdd42-6ce5-4c60-a9ca-4ced83dc771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9C4645901B6545AA3BF84EE8C2A58F" ma:contentTypeVersion="17" ma:contentTypeDescription="Crear nuevo documento." ma:contentTypeScope="" ma:versionID="a0c0f9213ecd65836354ceeaac7462bb">
  <xsd:schema xmlns:xsd="http://www.w3.org/2001/XMLSchema" xmlns:xs="http://www.w3.org/2001/XMLSchema" xmlns:p="http://schemas.microsoft.com/office/2006/metadata/properties" xmlns:ns3="cd9bdd42-6ce5-4c60-a9ca-4ced83dc771f" xmlns:ns4="6f94d8b1-3bff-42bb-ae16-a74f2845c370" targetNamespace="http://schemas.microsoft.com/office/2006/metadata/properties" ma:root="true" ma:fieldsID="6a6e54027a65e6bef397a57f235d6a43" ns3:_="" ns4:_="">
    <xsd:import namespace="cd9bdd42-6ce5-4c60-a9ca-4ced83dc771f"/>
    <xsd:import namespace="6f94d8b1-3bff-42bb-ae16-a74f2845c37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9bdd42-6ce5-4c60-a9ca-4ced83dc77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94d8b1-3bff-42bb-ae16-a74f2845c37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932D0D-D785-4E37-859B-CEF3036AA9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77E740-1541-4835-BF26-A41AC15715E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6f94d8b1-3bff-42bb-ae16-a74f2845c370"/>
    <ds:schemaRef ds:uri="cd9bdd42-6ce5-4c60-a9ca-4ced83dc771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8E16092-D0A8-43DA-B941-A0D187066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9bdd42-6ce5-4c60-a9ca-4ced83dc771f"/>
    <ds:schemaRef ds:uri="6f94d8b1-3bff-42bb-ae16-a74f2845c3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312</Words>
  <Application>Microsoft Office PowerPoint</Application>
  <PresentationFormat>Panorámica</PresentationFormat>
  <Paragraphs>46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Dreaming Outloud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de la Presentación</dc:title>
  <dc:creator>Emmanuel José Antonio Hernández Aguilar</dc:creator>
  <cp:lastModifiedBy>Vladimir Ayala</cp:lastModifiedBy>
  <cp:revision>26</cp:revision>
  <dcterms:created xsi:type="dcterms:W3CDTF">2023-11-03T21:01:42Z</dcterms:created>
  <dcterms:modified xsi:type="dcterms:W3CDTF">2025-02-11T23:48:44Z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0x010100F59C4645901B6545AA3BF84EE8C2A58F</vt:lpwstr>
  </property>
</Properties>
</file>